
<file path=[Content_Types].xml><?xml version="1.0" encoding="utf-8"?>
<Types xmlns="http://schemas.openxmlformats.org/package/2006/content-types">
  <Override PartName="/ppt/slides/slide29.xml" ContentType="application/vnd.openxmlformats-officedocument.presentationml.slide+xml"/>
  <Override PartName="/ppt/diagrams/drawing2.xml" ContentType="application/vnd.ms-office.drawingml.diagramDrawing+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colors8.xml" ContentType="application/vnd.openxmlformats-officedocument.drawingml.diagramColors+xml"/>
  <Override PartName="/ppt/diagrams/quickStyle13.xml" ContentType="application/vnd.openxmlformats-officedocument.drawingml.diagramStyle+xml"/>
  <Override PartName="/ppt/diagrams/layout1.xml" ContentType="application/vnd.openxmlformats-officedocument.drawingml.diagramLayout+xml"/>
  <Override PartName="/ppt/diagrams/data2.xml" ContentType="application/vnd.openxmlformats-officedocument.drawingml.diagramData+xml"/>
  <Override PartName="/ppt/diagrams/drawing7.xml" ContentType="application/vnd.ms-office.drawingml.diagramDrawing+xml"/>
  <Override PartName="/ppt/notesSlides/notesSlide7.xml" ContentType="application/vnd.openxmlformats-officedocument.presentationml.notesSlide+xml"/>
  <Override PartName="/ppt/diagrams/layout13.xml" ContentType="application/vnd.openxmlformats-officedocument.drawingml.diagramLayout+xml"/>
  <Override PartName="/ppt/slides/slide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diagrams/drawing10.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diagrams/quickStyle5.xml" ContentType="application/vnd.openxmlformats-officedocument.drawingml.diagramStyle+xml"/>
  <Override PartName="/ppt/notesSlides/notesSlide3.xml" ContentType="application/vnd.openxmlformats-officedocument.presentationml.notesSlide+xml"/>
  <Override PartName="/ppt/diagrams/colors1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diagrams/colors10.xml" ContentType="application/vnd.openxmlformats-officedocument.drawingml.diagramColor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emf" ContentType="image/x-emf"/>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Default Extension="vml" ContentType="application/vnd.openxmlformats-officedocument.vmlDrawing"/>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Override PartName="/ppt/notesSlides/notesSlide8.xml" ContentType="application/vnd.openxmlformats-officedocument.presentationml.notesSlide+xml"/>
  <Override PartName="/ppt/diagrams/quickStyle12.xml" ContentType="application/vnd.openxmlformats-officedocument.drawingml.diagramStyle+xml"/>
  <Override PartName="/ppt/diagrams/drawing13.xml" ContentType="application/vnd.ms-office.drawingml.diagramDrawing+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Override PartName="/ppt/notesSlides/notesSlide6.xml" ContentType="application/vnd.openxmlformats-officedocument.presentationml.notesSlide+xml"/>
  <Override PartName="/ppt/diagrams/quickStyle10.xml" ContentType="application/vnd.openxmlformats-officedocument.drawingml.diagramStyle+xml"/>
  <Override PartName="/ppt/diagrams/drawing11.xml" ContentType="application/vnd.ms-office.drawingml.diagramDrawing+xml"/>
  <Override PartName="/ppt/slides/slide8.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ppt/notesSlides/notesSlide4.xml" ContentType="application/vnd.openxmlformats-officedocument.presentationml.notesSlide+xml"/>
  <Override PartName="/ppt/diagrams/layout12.xml" ContentType="application/vnd.openxmlformats-officedocument.drawingml.diagramLayout+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diagrams/data11.xml" ContentType="application/vnd.openxmlformats-officedocument.drawingml.diagramData+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diagrams/layout3.xml" ContentType="application/vnd.openxmlformats-officedocument.drawingml.diagramLayout+xml"/>
  <Override PartName="/ppt/diagrams/data4.xml" ContentType="application/vnd.openxmlformats-officedocument.drawingml.diagramData+xml"/>
  <Override PartName="/ppt/diagrams/drawing9.xml" ContentType="application/vnd.ms-office.drawingml.diagramDrawing+xml"/>
  <Override PartName="/ppt/notesSlides/notesSlide9.xml" ContentType="application/vnd.openxmlformats-officedocument.presentationml.notesSlide+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drawing12.xml" ContentType="application/vnd.ms-office.drawingml.diagramDrawing+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diagrams/drawing5.xml" ContentType="application/vnd.ms-office.drawingml.diagramDrawing+xml"/>
  <Override PartName="/ppt/notesSlides/notesSlide5.xml" ContentType="application/vnd.openxmlformats-officedocument.presentationml.notesSlide+xml"/>
  <Override PartName="/ppt/diagrams/layout11.xml" ContentType="application/vnd.openxmlformats-officedocument.drawingml.diagram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44"/>
  </p:notesMasterIdLst>
  <p:handoutMasterIdLst>
    <p:handoutMasterId r:id="rId45"/>
  </p:handoutMasterIdLst>
  <p:sldIdLst>
    <p:sldId id="287" r:id="rId2"/>
    <p:sldId id="291" r:id="rId3"/>
    <p:sldId id="300" r:id="rId4"/>
    <p:sldId id="301" r:id="rId5"/>
    <p:sldId id="280" r:id="rId6"/>
    <p:sldId id="302" r:id="rId7"/>
    <p:sldId id="320" r:id="rId8"/>
    <p:sldId id="315" r:id="rId9"/>
    <p:sldId id="276" r:id="rId10"/>
    <p:sldId id="277" r:id="rId11"/>
    <p:sldId id="317" r:id="rId12"/>
    <p:sldId id="310" r:id="rId13"/>
    <p:sldId id="321" r:id="rId14"/>
    <p:sldId id="330" r:id="rId15"/>
    <p:sldId id="322" r:id="rId16"/>
    <p:sldId id="324" r:id="rId17"/>
    <p:sldId id="325" r:id="rId18"/>
    <p:sldId id="326" r:id="rId19"/>
    <p:sldId id="331" r:id="rId20"/>
    <p:sldId id="258" r:id="rId21"/>
    <p:sldId id="259" r:id="rId22"/>
    <p:sldId id="260" r:id="rId23"/>
    <p:sldId id="261" r:id="rId24"/>
    <p:sldId id="262" r:id="rId25"/>
    <p:sldId id="263" r:id="rId26"/>
    <p:sldId id="333" r:id="rId27"/>
    <p:sldId id="332" r:id="rId28"/>
    <p:sldId id="274" r:id="rId29"/>
    <p:sldId id="334" r:id="rId30"/>
    <p:sldId id="275" r:id="rId31"/>
    <p:sldId id="264" r:id="rId32"/>
    <p:sldId id="265" r:id="rId33"/>
    <p:sldId id="266" r:id="rId34"/>
    <p:sldId id="267" r:id="rId35"/>
    <p:sldId id="268" r:id="rId36"/>
    <p:sldId id="269" r:id="rId37"/>
    <p:sldId id="270" r:id="rId38"/>
    <p:sldId id="312" r:id="rId39"/>
    <p:sldId id="303" r:id="rId40"/>
    <p:sldId id="335" r:id="rId41"/>
    <p:sldId id="336" r:id="rId42"/>
    <p:sldId id="309" r:id="rId43"/>
  </p:sldIdLst>
  <p:sldSz cx="9144000" cy="6858000" type="screen4x3"/>
  <p:notesSz cx="6742113" cy="987266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56" autoAdjust="0"/>
    <p:restoredTop sz="94660"/>
  </p:normalViewPr>
  <p:slideViewPr>
    <p:cSldViewPr>
      <p:cViewPr varScale="1">
        <p:scale>
          <a:sx n="69" d="100"/>
          <a:sy n="69" d="100"/>
        </p:scale>
        <p:origin x="-1188" y="-10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8" d="100"/>
          <a:sy n="88" d="100"/>
        </p:scale>
        <p:origin x="-3870" y="-126"/>
      </p:cViewPr>
      <p:guideLst>
        <p:guide orient="horz" pos="3110"/>
        <p:guide pos="2124"/>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1#5">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1#6">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02E8FD6-2991-4E81-8AC6-C4783C08EE8B}" type="doc">
      <dgm:prSet loTypeId="urn:microsoft.com/office/officeart/2005/8/layout/venn1" loCatId="relationship" qsTypeId="urn:microsoft.com/office/officeart/2005/8/quickstyle/3d3" qsCatId="3D" csTypeId="urn:microsoft.com/office/officeart/2005/8/colors/colorful5" csCatId="colorful" phldr="1"/>
      <dgm:spPr/>
    </dgm:pt>
    <dgm:pt modelId="{C56AB422-DB06-4958-A3B9-0D6636D35361}">
      <dgm:prSet phldrT="[テキスト]" phldr="1" custT="1"/>
      <dgm:spPr/>
      <dgm:t>
        <a:bodyPr/>
        <a:lstStyle/>
        <a:p>
          <a:endParaRPr kumimoji="1" lang="ja-JP" altLang="en-US" sz="800"/>
        </a:p>
      </dgm:t>
    </dgm:pt>
    <dgm:pt modelId="{BA5BBE39-1943-4385-AFAA-443EE14D2250}" type="parTrans" cxnId="{BD929D6A-CF68-4CE5-9505-EE7858E678B0}">
      <dgm:prSet/>
      <dgm:spPr/>
      <dgm:t>
        <a:bodyPr/>
        <a:lstStyle/>
        <a:p>
          <a:endParaRPr kumimoji="1" lang="ja-JP" altLang="en-US"/>
        </a:p>
      </dgm:t>
    </dgm:pt>
    <dgm:pt modelId="{D5BF0056-5BF3-4EB4-96C6-CE976F567236}" type="sibTrans" cxnId="{BD929D6A-CF68-4CE5-9505-EE7858E678B0}">
      <dgm:prSet/>
      <dgm:spPr/>
      <dgm:t>
        <a:bodyPr/>
        <a:lstStyle/>
        <a:p>
          <a:endParaRPr kumimoji="1" lang="ja-JP" altLang="en-US"/>
        </a:p>
      </dgm:t>
    </dgm:pt>
    <dgm:pt modelId="{F1D54D89-5E60-42F0-AEFB-9093A18E9AA2}">
      <dgm:prSet phldrT="[テキスト]" phldr="1" custT="1"/>
      <dgm:spPr/>
      <dgm:t>
        <a:bodyPr/>
        <a:lstStyle/>
        <a:p>
          <a:endParaRPr kumimoji="1" lang="ja-JP" altLang="en-US" sz="800" baseline="0" dirty="0"/>
        </a:p>
      </dgm:t>
    </dgm:pt>
    <dgm:pt modelId="{EF199F9A-4528-46BE-A1E3-51AF3FF16888}" type="parTrans" cxnId="{FE39A0DB-E584-4529-B2A8-2627E60A53C4}">
      <dgm:prSet/>
      <dgm:spPr/>
      <dgm:t>
        <a:bodyPr/>
        <a:lstStyle/>
        <a:p>
          <a:endParaRPr kumimoji="1" lang="ja-JP" altLang="en-US"/>
        </a:p>
      </dgm:t>
    </dgm:pt>
    <dgm:pt modelId="{6BED6A82-65AC-4579-9580-AABDA25626D0}" type="sibTrans" cxnId="{FE39A0DB-E584-4529-B2A8-2627E60A53C4}">
      <dgm:prSet/>
      <dgm:spPr/>
      <dgm:t>
        <a:bodyPr/>
        <a:lstStyle/>
        <a:p>
          <a:endParaRPr kumimoji="1" lang="ja-JP" altLang="en-US"/>
        </a:p>
      </dgm:t>
    </dgm:pt>
    <dgm:pt modelId="{D2428A2B-DC29-41C3-A4B7-377F5D4781BC}">
      <dgm:prSet phldrT="[テキスト]" custT="1"/>
      <dgm:spPr/>
      <dgm:t>
        <a:bodyPr/>
        <a:lstStyle/>
        <a:p>
          <a:endParaRPr kumimoji="1" lang="ja-JP" altLang="en-US" sz="800" baseline="0" dirty="0"/>
        </a:p>
      </dgm:t>
    </dgm:pt>
    <dgm:pt modelId="{D3F79820-AB56-4C08-B009-A876A3539431}" type="sibTrans" cxnId="{C74D4ADC-A41E-4556-9E6F-FEE37E60FBAC}">
      <dgm:prSet/>
      <dgm:spPr/>
      <dgm:t>
        <a:bodyPr/>
        <a:lstStyle/>
        <a:p>
          <a:endParaRPr kumimoji="1" lang="ja-JP" altLang="en-US"/>
        </a:p>
      </dgm:t>
    </dgm:pt>
    <dgm:pt modelId="{BA83E1DB-AEED-4477-9250-2A473432CE87}" type="parTrans" cxnId="{C74D4ADC-A41E-4556-9E6F-FEE37E60FBAC}">
      <dgm:prSet/>
      <dgm:spPr/>
      <dgm:t>
        <a:bodyPr/>
        <a:lstStyle/>
        <a:p>
          <a:endParaRPr kumimoji="1" lang="ja-JP" altLang="en-US"/>
        </a:p>
      </dgm:t>
    </dgm:pt>
    <dgm:pt modelId="{6C295271-6C2F-4633-B2B5-29A2CDBD3ECB}" type="pres">
      <dgm:prSet presAssocID="{C02E8FD6-2991-4E81-8AC6-C4783C08EE8B}" presName="compositeShape" presStyleCnt="0">
        <dgm:presLayoutVars>
          <dgm:chMax val="7"/>
          <dgm:dir/>
          <dgm:resizeHandles val="exact"/>
        </dgm:presLayoutVars>
      </dgm:prSet>
      <dgm:spPr/>
    </dgm:pt>
    <dgm:pt modelId="{D679E7B1-FC84-414B-8455-6A701CE2049F}" type="pres">
      <dgm:prSet presAssocID="{C56AB422-DB06-4958-A3B9-0D6636D35361}" presName="circ1" presStyleLbl="vennNode1" presStyleIdx="0" presStyleCnt="3" custScaleX="142877" custScaleY="141302" custLinFactNeighborX="18622" custLinFactNeighborY="18897"/>
      <dgm:spPr/>
      <dgm:t>
        <a:bodyPr/>
        <a:lstStyle/>
        <a:p>
          <a:endParaRPr kumimoji="1" lang="ja-JP" altLang="en-US"/>
        </a:p>
      </dgm:t>
    </dgm:pt>
    <dgm:pt modelId="{421B9244-A210-4668-8643-8BE204E19EEA}" type="pres">
      <dgm:prSet presAssocID="{C56AB422-DB06-4958-A3B9-0D6636D35361}" presName="circ1Tx" presStyleLbl="revTx" presStyleIdx="0" presStyleCnt="0">
        <dgm:presLayoutVars>
          <dgm:chMax val="0"/>
          <dgm:chPref val="0"/>
          <dgm:bulletEnabled val="1"/>
        </dgm:presLayoutVars>
      </dgm:prSet>
      <dgm:spPr/>
      <dgm:t>
        <a:bodyPr/>
        <a:lstStyle/>
        <a:p>
          <a:endParaRPr kumimoji="1" lang="ja-JP" altLang="en-US"/>
        </a:p>
      </dgm:t>
    </dgm:pt>
    <dgm:pt modelId="{A789DC9D-53FC-400A-84AA-5BFCD82D12B4}" type="pres">
      <dgm:prSet presAssocID="{F1D54D89-5E60-42F0-AEFB-9093A18E9AA2}" presName="circ2" presStyleLbl="vennNode1" presStyleIdx="1" presStyleCnt="3" custScaleX="133607" custScaleY="124058" custLinFactNeighborX="-5056" custLinFactNeighborY="-30957"/>
      <dgm:spPr/>
      <dgm:t>
        <a:bodyPr/>
        <a:lstStyle/>
        <a:p>
          <a:endParaRPr kumimoji="1" lang="ja-JP" altLang="en-US"/>
        </a:p>
      </dgm:t>
    </dgm:pt>
    <dgm:pt modelId="{FEF63E13-4FBC-4D59-B956-814375DE591F}" type="pres">
      <dgm:prSet presAssocID="{F1D54D89-5E60-42F0-AEFB-9093A18E9AA2}" presName="circ2Tx" presStyleLbl="revTx" presStyleIdx="0" presStyleCnt="0">
        <dgm:presLayoutVars>
          <dgm:chMax val="0"/>
          <dgm:chPref val="0"/>
          <dgm:bulletEnabled val="1"/>
        </dgm:presLayoutVars>
      </dgm:prSet>
      <dgm:spPr/>
      <dgm:t>
        <a:bodyPr/>
        <a:lstStyle/>
        <a:p>
          <a:endParaRPr kumimoji="1" lang="ja-JP" altLang="en-US"/>
        </a:p>
      </dgm:t>
    </dgm:pt>
    <dgm:pt modelId="{85DF3387-0E9A-4416-A28A-3E91796BB184}" type="pres">
      <dgm:prSet presAssocID="{D2428A2B-DC29-41C3-A4B7-377F5D4781BC}" presName="circ3" presStyleLbl="vennNode1" presStyleIdx="2" presStyleCnt="3" custScaleX="117371" custScaleY="115653" custLinFactNeighborX="35823" custLinFactNeighborY="-29411"/>
      <dgm:spPr/>
      <dgm:t>
        <a:bodyPr/>
        <a:lstStyle/>
        <a:p>
          <a:endParaRPr kumimoji="1" lang="ja-JP" altLang="en-US"/>
        </a:p>
      </dgm:t>
    </dgm:pt>
    <dgm:pt modelId="{3C9C9A09-F128-4874-8FFB-DB56F4175605}" type="pres">
      <dgm:prSet presAssocID="{D2428A2B-DC29-41C3-A4B7-377F5D4781BC}" presName="circ3Tx" presStyleLbl="revTx" presStyleIdx="0" presStyleCnt="0">
        <dgm:presLayoutVars>
          <dgm:chMax val="0"/>
          <dgm:chPref val="0"/>
          <dgm:bulletEnabled val="1"/>
        </dgm:presLayoutVars>
      </dgm:prSet>
      <dgm:spPr/>
      <dgm:t>
        <a:bodyPr/>
        <a:lstStyle/>
        <a:p>
          <a:endParaRPr kumimoji="1" lang="ja-JP" altLang="en-US"/>
        </a:p>
      </dgm:t>
    </dgm:pt>
  </dgm:ptLst>
  <dgm:cxnLst>
    <dgm:cxn modelId="{512F86D0-21CB-4855-AFFB-245F9E10B2BC}" type="presOf" srcId="{F1D54D89-5E60-42F0-AEFB-9093A18E9AA2}" destId="{FEF63E13-4FBC-4D59-B956-814375DE591F}" srcOrd="1" destOrd="0" presId="urn:microsoft.com/office/officeart/2005/8/layout/venn1"/>
    <dgm:cxn modelId="{BD929D6A-CF68-4CE5-9505-EE7858E678B0}" srcId="{C02E8FD6-2991-4E81-8AC6-C4783C08EE8B}" destId="{C56AB422-DB06-4958-A3B9-0D6636D35361}" srcOrd="0" destOrd="0" parTransId="{BA5BBE39-1943-4385-AFAA-443EE14D2250}" sibTransId="{D5BF0056-5BF3-4EB4-96C6-CE976F567236}"/>
    <dgm:cxn modelId="{2D2B4599-0D79-4747-8273-3574C6D86CE8}" type="presOf" srcId="{C56AB422-DB06-4958-A3B9-0D6636D35361}" destId="{D679E7B1-FC84-414B-8455-6A701CE2049F}" srcOrd="0" destOrd="0" presId="urn:microsoft.com/office/officeart/2005/8/layout/venn1"/>
    <dgm:cxn modelId="{B5F7A429-5580-4DA7-86A0-ED7796ED92CA}" type="presOf" srcId="{C56AB422-DB06-4958-A3B9-0D6636D35361}" destId="{421B9244-A210-4668-8643-8BE204E19EEA}" srcOrd="1" destOrd="0" presId="urn:microsoft.com/office/officeart/2005/8/layout/venn1"/>
    <dgm:cxn modelId="{EC8B2A38-6B5F-4336-B3A1-18F43C632B34}" type="presOf" srcId="{D2428A2B-DC29-41C3-A4B7-377F5D4781BC}" destId="{85DF3387-0E9A-4416-A28A-3E91796BB184}" srcOrd="0" destOrd="0" presId="urn:microsoft.com/office/officeart/2005/8/layout/venn1"/>
    <dgm:cxn modelId="{4B9A1B9B-1C3D-4D7A-BED2-04D0D4635769}" type="presOf" srcId="{C02E8FD6-2991-4E81-8AC6-C4783C08EE8B}" destId="{6C295271-6C2F-4633-B2B5-29A2CDBD3ECB}" srcOrd="0" destOrd="0" presId="urn:microsoft.com/office/officeart/2005/8/layout/venn1"/>
    <dgm:cxn modelId="{2C10F3B7-FDA6-4B59-B172-686E54FBFE34}" type="presOf" srcId="{D2428A2B-DC29-41C3-A4B7-377F5D4781BC}" destId="{3C9C9A09-F128-4874-8FFB-DB56F4175605}" srcOrd="1" destOrd="0" presId="urn:microsoft.com/office/officeart/2005/8/layout/venn1"/>
    <dgm:cxn modelId="{4C9A9623-47F7-49BD-971A-3763C8C6C98F}" type="presOf" srcId="{F1D54D89-5E60-42F0-AEFB-9093A18E9AA2}" destId="{A789DC9D-53FC-400A-84AA-5BFCD82D12B4}" srcOrd="0" destOrd="0" presId="urn:microsoft.com/office/officeart/2005/8/layout/venn1"/>
    <dgm:cxn modelId="{FE39A0DB-E584-4529-B2A8-2627E60A53C4}" srcId="{C02E8FD6-2991-4E81-8AC6-C4783C08EE8B}" destId="{F1D54D89-5E60-42F0-AEFB-9093A18E9AA2}" srcOrd="1" destOrd="0" parTransId="{EF199F9A-4528-46BE-A1E3-51AF3FF16888}" sibTransId="{6BED6A82-65AC-4579-9580-AABDA25626D0}"/>
    <dgm:cxn modelId="{C74D4ADC-A41E-4556-9E6F-FEE37E60FBAC}" srcId="{C02E8FD6-2991-4E81-8AC6-C4783C08EE8B}" destId="{D2428A2B-DC29-41C3-A4B7-377F5D4781BC}" srcOrd="2" destOrd="0" parTransId="{BA83E1DB-AEED-4477-9250-2A473432CE87}" sibTransId="{D3F79820-AB56-4C08-B009-A876A3539431}"/>
    <dgm:cxn modelId="{FE00ACA2-8B8F-4D24-812D-3CA694B2718A}" type="presParOf" srcId="{6C295271-6C2F-4633-B2B5-29A2CDBD3ECB}" destId="{D679E7B1-FC84-414B-8455-6A701CE2049F}" srcOrd="0" destOrd="0" presId="urn:microsoft.com/office/officeart/2005/8/layout/venn1"/>
    <dgm:cxn modelId="{9EAEC534-A2E0-4E67-9F63-C9CEE2249EF2}" type="presParOf" srcId="{6C295271-6C2F-4633-B2B5-29A2CDBD3ECB}" destId="{421B9244-A210-4668-8643-8BE204E19EEA}" srcOrd="1" destOrd="0" presId="urn:microsoft.com/office/officeart/2005/8/layout/venn1"/>
    <dgm:cxn modelId="{A6E0E6D1-26DE-467C-B90B-D63AB13F9850}" type="presParOf" srcId="{6C295271-6C2F-4633-B2B5-29A2CDBD3ECB}" destId="{A789DC9D-53FC-400A-84AA-5BFCD82D12B4}" srcOrd="2" destOrd="0" presId="urn:microsoft.com/office/officeart/2005/8/layout/venn1"/>
    <dgm:cxn modelId="{02E05D1D-2FB2-46ED-A7AF-BC80AD06C76F}" type="presParOf" srcId="{6C295271-6C2F-4633-B2B5-29A2CDBD3ECB}" destId="{FEF63E13-4FBC-4D59-B956-814375DE591F}" srcOrd="3" destOrd="0" presId="urn:microsoft.com/office/officeart/2005/8/layout/venn1"/>
    <dgm:cxn modelId="{B808D865-7823-48F6-98DE-DC36C1789E8B}" type="presParOf" srcId="{6C295271-6C2F-4633-B2B5-29A2CDBD3ECB}" destId="{85DF3387-0E9A-4416-A28A-3E91796BB184}" srcOrd="4" destOrd="0" presId="urn:microsoft.com/office/officeart/2005/8/layout/venn1"/>
    <dgm:cxn modelId="{A9F7B45C-2AB2-4E24-8384-514038878940}" type="presParOf" srcId="{6C295271-6C2F-4633-B2B5-29A2CDBD3ECB}" destId="{3C9C9A09-F128-4874-8FFB-DB56F4175605}" srcOrd="5" destOrd="0" presId="urn:microsoft.com/office/officeart/2005/8/layout/venn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C02E8FD6-2991-4E81-8AC6-C4783C08EE8B}" type="doc">
      <dgm:prSet loTypeId="urn:microsoft.com/office/officeart/2005/8/layout/venn1" loCatId="relationship" qsTypeId="urn:microsoft.com/office/officeart/2005/8/quickstyle/3d3" qsCatId="3D" csTypeId="urn:microsoft.com/office/officeart/2005/8/colors/colorful1#3" csCatId="colorful" phldr="1"/>
      <dgm:spPr/>
    </dgm:pt>
    <dgm:pt modelId="{C56AB422-DB06-4958-A3B9-0D6636D35361}">
      <dgm:prSet phldrT="[テキスト]" phldr="1" custT="1"/>
      <dgm:spPr/>
      <dgm:t>
        <a:bodyPr/>
        <a:lstStyle/>
        <a:p>
          <a:endParaRPr kumimoji="1" lang="ja-JP" altLang="en-US" sz="800"/>
        </a:p>
      </dgm:t>
    </dgm:pt>
    <dgm:pt modelId="{BA5BBE39-1943-4385-AFAA-443EE14D2250}" type="parTrans" cxnId="{BD929D6A-CF68-4CE5-9505-EE7858E678B0}">
      <dgm:prSet/>
      <dgm:spPr/>
      <dgm:t>
        <a:bodyPr/>
        <a:lstStyle/>
        <a:p>
          <a:endParaRPr kumimoji="1" lang="ja-JP" altLang="en-US"/>
        </a:p>
      </dgm:t>
    </dgm:pt>
    <dgm:pt modelId="{D5BF0056-5BF3-4EB4-96C6-CE976F567236}" type="sibTrans" cxnId="{BD929D6A-CF68-4CE5-9505-EE7858E678B0}">
      <dgm:prSet/>
      <dgm:spPr/>
      <dgm:t>
        <a:bodyPr/>
        <a:lstStyle/>
        <a:p>
          <a:endParaRPr kumimoji="1" lang="ja-JP" altLang="en-US"/>
        </a:p>
      </dgm:t>
    </dgm:pt>
    <dgm:pt modelId="{F1D54D89-5E60-42F0-AEFB-9093A18E9AA2}">
      <dgm:prSet phldrT="[テキスト]" phldr="1" custT="1"/>
      <dgm:spPr/>
      <dgm:t>
        <a:bodyPr/>
        <a:lstStyle/>
        <a:p>
          <a:endParaRPr kumimoji="1" lang="ja-JP" altLang="en-US" sz="800" baseline="0" dirty="0"/>
        </a:p>
      </dgm:t>
    </dgm:pt>
    <dgm:pt modelId="{EF199F9A-4528-46BE-A1E3-51AF3FF16888}" type="parTrans" cxnId="{FE39A0DB-E584-4529-B2A8-2627E60A53C4}">
      <dgm:prSet/>
      <dgm:spPr/>
      <dgm:t>
        <a:bodyPr/>
        <a:lstStyle/>
        <a:p>
          <a:endParaRPr kumimoji="1" lang="ja-JP" altLang="en-US"/>
        </a:p>
      </dgm:t>
    </dgm:pt>
    <dgm:pt modelId="{6BED6A82-65AC-4579-9580-AABDA25626D0}" type="sibTrans" cxnId="{FE39A0DB-E584-4529-B2A8-2627E60A53C4}">
      <dgm:prSet/>
      <dgm:spPr/>
      <dgm:t>
        <a:bodyPr/>
        <a:lstStyle/>
        <a:p>
          <a:endParaRPr kumimoji="1" lang="ja-JP" altLang="en-US"/>
        </a:p>
      </dgm:t>
    </dgm:pt>
    <dgm:pt modelId="{D2428A2B-DC29-41C3-A4B7-377F5D4781BC}">
      <dgm:prSet phldrT="[テキスト]" custT="1"/>
      <dgm:spPr/>
      <dgm:t>
        <a:bodyPr/>
        <a:lstStyle/>
        <a:p>
          <a:endParaRPr kumimoji="1" lang="ja-JP" altLang="en-US" sz="800" baseline="0" dirty="0"/>
        </a:p>
      </dgm:t>
    </dgm:pt>
    <dgm:pt modelId="{D3F79820-AB56-4C08-B009-A876A3539431}" type="sibTrans" cxnId="{C74D4ADC-A41E-4556-9E6F-FEE37E60FBAC}">
      <dgm:prSet/>
      <dgm:spPr/>
      <dgm:t>
        <a:bodyPr/>
        <a:lstStyle/>
        <a:p>
          <a:endParaRPr kumimoji="1" lang="ja-JP" altLang="en-US"/>
        </a:p>
      </dgm:t>
    </dgm:pt>
    <dgm:pt modelId="{BA83E1DB-AEED-4477-9250-2A473432CE87}" type="parTrans" cxnId="{C74D4ADC-A41E-4556-9E6F-FEE37E60FBAC}">
      <dgm:prSet/>
      <dgm:spPr/>
      <dgm:t>
        <a:bodyPr/>
        <a:lstStyle/>
        <a:p>
          <a:endParaRPr kumimoji="1" lang="ja-JP" altLang="en-US"/>
        </a:p>
      </dgm:t>
    </dgm:pt>
    <dgm:pt modelId="{6C295271-6C2F-4633-B2B5-29A2CDBD3ECB}" type="pres">
      <dgm:prSet presAssocID="{C02E8FD6-2991-4E81-8AC6-C4783C08EE8B}" presName="compositeShape" presStyleCnt="0">
        <dgm:presLayoutVars>
          <dgm:chMax val="7"/>
          <dgm:dir/>
          <dgm:resizeHandles val="exact"/>
        </dgm:presLayoutVars>
      </dgm:prSet>
      <dgm:spPr/>
    </dgm:pt>
    <dgm:pt modelId="{D679E7B1-FC84-414B-8455-6A701CE2049F}" type="pres">
      <dgm:prSet presAssocID="{C56AB422-DB06-4958-A3B9-0D6636D35361}" presName="circ1" presStyleLbl="vennNode1" presStyleIdx="0" presStyleCnt="3" custScaleX="117476" custScaleY="115492" custLinFactNeighborX="-2194" custLinFactNeighborY="32366"/>
      <dgm:spPr/>
      <dgm:t>
        <a:bodyPr/>
        <a:lstStyle/>
        <a:p>
          <a:endParaRPr kumimoji="1" lang="ja-JP" altLang="en-US"/>
        </a:p>
      </dgm:t>
    </dgm:pt>
    <dgm:pt modelId="{421B9244-A210-4668-8643-8BE204E19EEA}" type="pres">
      <dgm:prSet presAssocID="{C56AB422-DB06-4958-A3B9-0D6636D35361}" presName="circ1Tx" presStyleLbl="revTx" presStyleIdx="0" presStyleCnt="0">
        <dgm:presLayoutVars>
          <dgm:chMax val="0"/>
          <dgm:chPref val="0"/>
          <dgm:bulletEnabled val="1"/>
        </dgm:presLayoutVars>
      </dgm:prSet>
      <dgm:spPr/>
      <dgm:t>
        <a:bodyPr/>
        <a:lstStyle/>
        <a:p>
          <a:endParaRPr kumimoji="1" lang="ja-JP" altLang="en-US"/>
        </a:p>
      </dgm:t>
    </dgm:pt>
    <dgm:pt modelId="{A789DC9D-53FC-400A-84AA-5BFCD82D12B4}" type="pres">
      <dgm:prSet presAssocID="{F1D54D89-5E60-42F0-AEFB-9093A18E9AA2}" presName="circ2" presStyleLbl="vennNode1" presStyleIdx="1" presStyleCnt="3" custAng="2605481" custScaleX="86302" custScaleY="126498" custLinFactNeighborX="-33189" custLinFactNeighborY="-9340"/>
      <dgm:spPr/>
      <dgm:t>
        <a:bodyPr/>
        <a:lstStyle/>
        <a:p>
          <a:endParaRPr kumimoji="1" lang="ja-JP" altLang="en-US"/>
        </a:p>
      </dgm:t>
    </dgm:pt>
    <dgm:pt modelId="{FEF63E13-4FBC-4D59-B956-814375DE591F}" type="pres">
      <dgm:prSet presAssocID="{F1D54D89-5E60-42F0-AEFB-9093A18E9AA2}" presName="circ2Tx" presStyleLbl="revTx" presStyleIdx="0" presStyleCnt="0">
        <dgm:presLayoutVars>
          <dgm:chMax val="0"/>
          <dgm:chPref val="0"/>
          <dgm:bulletEnabled val="1"/>
        </dgm:presLayoutVars>
      </dgm:prSet>
      <dgm:spPr/>
      <dgm:t>
        <a:bodyPr/>
        <a:lstStyle/>
        <a:p>
          <a:endParaRPr kumimoji="1" lang="ja-JP" altLang="en-US"/>
        </a:p>
      </dgm:t>
    </dgm:pt>
    <dgm:pt modelId="{85DF3387-0E9A-4416-A28A-3E91796BB184}" type="pres">
      <dgm:prSet presAssocID="{D2428A2B-DC29-41C3-A4B7-377F5D4781BC}" presName="circ3" presStyleLbl="vennNode1" presStyleIdx="2" presStyleCnt="3" custAng="3235404" custScaleX="111489" custScaleY="85874" custLinFactNeighborX="8312" custLinFactNeighborY="-6789"/>
      <dgm:spPr/>
      <dgm:t>
        <a:bodyPr/>
        <a:lstStyle/>
        <a:p>
          <a:endParaRPr kumimoji="1" lang="ja-JP" altLang="en-US"/>
        </a:p>
      </dgm:t>
    </dgm:pt>
    <dgm:pt modelId="{3C9C9A09-F128-4874-8FFB-DB56F4175605}" type="pres">
      <dgm:prSet presAssocID="{D2428A2B-DC29-41C3-A4B7-377F5D4781BC}" presName="circ3Tx" presStyleLbl="revTx" presStyleIdx="0" presStyleCnt="0">
        <dgm:presLayoutVars>
          <dgm:chMax val="0"/>
          <dgm:chPref val="0"/>
          <dgm:bulletEnabled val="1"/>
        </dgm:presLayoutVars>
      </dgm:prSet>
      <dgm:spPr/>
      <dgm:t>
        <a:bodyPr/>
        <a:lstStyle/>
        <a:p>
          <a:endParaRPr kumimoji="1" lang="ja-JP" altLang="en-US"/>
        </a:p>
      </dgm:t>
    </dgm:pt>
  </dgm:ptLst>
  <dgm:cxnLst>
    <dgm:cxn modelId="{C6066787-AC66-4003-A011-1F302831249C}" type="presOf" srcId="{C56AB422-DB06-4958-A3B9-0D6636D35361}" destId="{D679E7B1-FC84-414B-8455-6A701CE2049F}" srcOrd="0" destOrd="0" presId="urn:microsoft.com/office/officeart/2005/8/layout/venn1"/>
    <dgm:cxn modelId="{BD929D6A-CF68-4CE5-9505-EE7858E678B0}" srcId="{C02E8FD6-2991-4E81-8AC6-C4783C08EE8B}" destId="{C56AB422-DB06-4958-A3B9-0D6636D35361}" srcOrd="0" destOrd="0" parTransId="{BA5BBE39-1943-4385-AFAA-443EE14D2250}" sibTransId="{D5BF0056-5BF3-4EB4-96C6-CE976F567236}"/>
    <dgm:cxn modelId="{9026E5C5-51AB-4DDA-8CB1-7FDF513F8061}" type="presOf" srcId="{C02E8FD6-2991-4E81-8AC6-C4783C08EE8B}" destId="{6C295271-6C2F-4633-B2B5-29A2CDBD3ECB}" srcOrd="0" destOrd="0" presId="urn:microsoft.com/office/officeart/2005/8/layout/venn1"/>
    <dgm:cxn modelId="{2F96A2C1-22CF-4AC6-BD31-ADEDDE27DD0F}" type="presOf" srcId="{C56AB422-DB06-4958-A3B9-0D6636D35361}" destId="{421B9244-A210-4668-8643-8BE204E19EEA}" srcOrd="1" destOrd="0" presId="urn:microsoft.com/office/officeart/2005/8/layout/venn1"/>
    <dgm:cxn modelId="{D6EC798D-7291-40E0-BAFD-A0D49EC3D7A1}" type="presOf" srcId="{D2428A2B-DC29-41C3-A4B7-377F5D4781BC}" destId="{85DF3387-0E9A-4416-A28A-3E91796BB184}" srcOrd="0" destOrd="0" presId="urn:microsoft.com/office/officeart/2005/8/layout/venn1"/>
    <dgm:cxn modelId="{0BBFC986-ED3D-4F16-B062-50906BFA21D3}" type="presOf" srcId="{F1D54D89-5E60-42F0-AEFB-9093A18E9AA2}" destId="{FEF63E13-4FBC-4D59-B956-814375DE591F}" srcOrd="1" destOrd="0" presId="urn:microsoft.com/office/officeart/2005/8/layout/venn1"/>
    <dgm:cxn modelId="{B53F26AF-59CB-47DD-AE9E-4BA9C7653E20}" type="presOf" srcId="{D2428A2B-DC29-41C3-A4B7-377F5D4781BC}" destId="{3C9C9A09-F128-4874-8FFB-DB56F4175605}" srcOrd="1" destOrd="0" presId="urn:microsoft.com/office/officeart/2005/8/layout/venn1"/>
    <dgm:cxn modelId="{06DD0413-4E61-4F7D-B3CA-582F57F1766B}" type="presOf" srcId="{F1D54D89-5E60-42F0-AEFB-9093A18E9AA2}" destId="{A789DC9D-53FC-400A-84AA-5BFCD82D12B4}" srcOrd="0" destOrd="0" presId="urn:microsoft.com/office/officeart/2005/8/layout/venn1"/>
    <dgm:cxn modelId="{FE39A0DB-E584-4529-B2A8-2627E60A53C4}" srcId="{C02E8FD6-2991-4E81-8AC6-C4783C08EE8B}" destId="{F1D54D89-5E60-42F0-AEFB-9093A18E9AA2}" srcOrd="1" destOrd="0" parTransId="{EF199F9A-4528-46BE-A1E3-51AF3FF16888}" sibTransId="{6BED6A82-65AC-4579-9580-AABDA25626D0}"/>
    <dgm:cxn modelId="{C74D4ADC-A41E-4556-9E6F-FEE37E60FBAC}" srcId="{C02E8FD6-2991-4E81-8AC6-C4783C08EE8B}" destId="{D2428A2B-DC29-41C3-A4B7-377F5D4781BC}" srcOrd="2" destOrd="0" parTransId="{BA83E1DB-AEED-4477-9250-2A473432CE87}" sibTransId="{D3F79820-AB56-4C08-B009-A876A3539431}"/>
    <dgm:cxn modelId="{83D15B42-782D-49CD-A2C7-E2D91B306284}" type="presParOf" srcId="{6C295271-6C2F-4633-B2B5-29A2CDBD3ECB}" destId="{D679E7B1-FC84-414B-8455-6A701CE2049F}" srcOrd="0" destOrd="0" presId="urn:microsoft.com/office/officeart/2005/8/layout/venn1"/>
    <dgm:cxn modelId="{5358A458-DA45-4D47-A66E-93CDC0D99866}" type="presParOf" srcId="{6C295271-6C2F-4633-B2B5-29A2CDBD3ECB}" destId="{421B9244-A210-4668-8643-8BE204E19EEA}" srcOrd="1" destOrd="0" presId="urn:microsoft.com/office/officeart/2005/8/layout/venn1"/>
    <dgm:cxn modelId="{8115A873-2C7C-4926-AF30-B18AD1FB420D}" type="presParOf" srcId="{6C295271-6C2F-4633-B2B5-29A2CDBD3ECB}" destId="{A789DC9D-53FC-400A-84AA-5BFCD82D12B4}" srcOrd="2" destOrd="0" presId="urn:microsoft.com/office/officeart/2005/8/layout/venn1"/>
    <dgm:cxn modelId="{172AEF57-92BC-44F6-940C-7BBE0589E374}" type="presParOf" srcId="{6C295271-6C2F-4633-B2B5-29A2CDBD3ECB}" destId="{FEF63E13-4FBC-4D59-B956-814375DE591F}" srcOrd="3" destOrd="0" presId="urn:microsoft.com/office/officeart/2005/8/layout/venn1"/>
    <dgm:cxn modelId="{245D24AC-7F99-469D-9CB8-C73FF833A066}" type="presParOf" srcId="{6C295271-6C2F-4633-B2B5-29A2CDBD3ECB}" destId="{85DF3387-0E9A-4416-A28A-3E91796BB184}" srcOrd="4" destOrd="0" presId="urn:microsoft.com/office/officeart/2005/8/layout/venn1"/>
    <dgm:cxn modelId="{7D3DA5B8-6066-4412-9395-F99D66CD1C2A}" type="presParOf" srcId="{6C295271-6C2F-4633-B2B5-29A2CDBD3ECB}" destId="{3C9C9A09-F128-4874-8FFB-DB56F4175605}" srcOrd="5" destOrd="0" presId="urn:microsoft.com/office/officeart/2005/8/layout/venn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C02E8FD6-2991-4E81-8AC6-C4783C08EE8B}" type="doc">
      <dgm:prSet loTypeId="urn:microsoft.com/office/officeart/2005/8/layout/venn1" loCatId="relationship" qsTypeId="urn:microsoft.com/office/officeart/2005/8/quickstyle/3d3" qsCatId="3D" csTypeId="urn:microsoft.com/office/officeart/2005/8/colors/colorful1#4" csCatId="colorful" phldr="1"/>
      <dgm:spPr/>
    </dgm:pt>
    <dgm:pt modelId="{C56AB422-DB06-4958-A3B9-0D6636D35361}">
      <dgm:prSet phldrT="[テキスト]" phldr="1" custT="1"/>
      <dgm:spPr/>
      <dgm:t>
        <a:bodyPr/>
        <a:lstStyle/>
        <a:p>
          <a:endParaRPr kumimoji="1" lang="ja-JP" altLang="en-US" sz="800"/>
        </a:p>
      </dgm:t>
    </dgm:pt>
    <dgm:pt modelId="{BA5BBE39-1943-4385-AFAA-443EE14D2250}" type="parTrans" cxnId="{BD929D6A-CF68-4CE5-9505-EE7858E678B0}">
      <dgm:prSet/>
      <dgm:spPr/>
      <dgm:t>
        <a:bodyPr/>
        <a:lstStyle/>
        <a:p>
          <a:endParaRPr kumimoji="1" lang="ja-JP" altLang="en-US"/>
        </a:p>
      </dgm:t>
    </dgm:pt>
    <dgm:pt modelId="{D5BF0056-5BF3-4EB4-96C6-CE976F567236}" type="sibTrans" cxnId="{BD929D6A-CF68-4CE5-9505-EE7858E678B0}">
      <dgm:prSet/>
      <dgm:spPr/>
      <dgm:t>
        <a:bodyPr/>
        <a:lstStyle/>
        <a:p>
          <a:endParaRPr kumimoji="1" lang="ja-JP" altLang="en-US"/>
        </a:p>
      </dgm:t>
    </dgm:pt>
    <dgm:pt modelId="{F1D54D89-5E60-42F0-AEFB-9093A18E9AA2}">
      <dgm:prSet phldrT="[テキスト]" phldr="1" custT="1"/>
      <dgm:spPr/>
      <dgm:t>
        <a:bodyPr/>
        <a:lstStyle/>
        <a:p>
          <a:endParaRPr kumimoji="1" lang="ja-JP" altLang="en-US" sz="800" baseline="0" dirty="0"/>
        </a:p>
      </dgm:t>
    </dgm:pt>
    <dgm:pt modelId="{EF199F9A-4528-46BE-A1E3-51AF3FF16888}" type="parTrans" cxnId="{FE39A0DB-E584-4529-B2A8-2627E60A53C4}">
      <dgm:prSet/>
      <dgm:spPr/>
      <dgm:t>
        <a:bodyPr/>
        <a:lstStyle/>
        <a:p>
          <a:endParaRPr kumimoji="1" lang="ja-JP" altLang="en-US"/>
        </a:p>
      </dgm:t>
    </dgm:pt>
    <dgm:pt modelId="{6BED6A82-65AC-4579-9580-AABDA25626D0}" type="sibTrans" cxnId="{FE39A0DB-E584-4529-B2A8-2627E60A53C4}">
      <dgm:prSet/>
      <dgm:spPr/>
      <dgm:t>
        <a:bodyPr/>
        <a:lstStyle/>
        <a:p>
          <a:endParaRPr kumimoji="1" lang="ja-JP" altLang="en-US"/>
        </a:p>
      </dgm:t>
    </dgm:pt>
    <dgm:pt modelId="{D2428A2B-DC29-41C3-A4B7-377F5D4781BC}">
      <dgm:prSet phldrT="[テキスト]" custT="1"/>
      <dgm:spPr/>
      <dgm:t>
        <a:bodyPr/>
        <a:lstStyle/>
        <a:p>
          <a:endParaRPr kumimoji="1" lang="ja-JP" altLang="en-US" sz="800" baseline="0" dirty="0"/>
        </a:p>
      </dgm:t>
    </dgm:pt>
    <dgm:pt modelId="{D3F79820-AB56-4C08-B009-A876A3539431}" type="sibTrans" cxnId="{C74D4ADC-A41E-4556-9E6F-FEE37E60FBAC}">
      <dgm:prSet/>
      <dgm:spPr/>
      <dgm:t>
        <a:bodyPr/>
        <a:lstStyle/>
        <a:p>
          <a:endParaRPr kumimoji="1" lang="ja-JP" altLang="en-US"/>
        </a:p>
      </dgm:t>
    </dgm:pt>
    <dgm:pt modelId="{BA83E1DB-AEED-4477-9250-2A473432CE87}" type="parTrans" cxnId="{C74D4ADC-A41E-4556-9E6F-FEE37E60FBAC}">
      <dgm:prSet/>
      <dgm:spPr/>
      <dgm:t>
        <a:bodyPr/>
        <a:lstStyle/>
        <a:p>
          <a:endParaRPr kumimoji="1" lang="ja-JP" altLang="en-US"/>
        </a:p>
      </dgm:t>
    </dgm:pt>
    <dgm:pt modelId="{6C295271-6C2F-4633-B2B5-29A2CDBD3ECB}" type="pres">
      <dgm:prSet presAssocID="{C02E8FD6-2991-4E81-8AC6-C4783C08EE8B}" presName="compositeShape" presStyleCnt="0">
        <dgm:presLayoutVars>
          <dgm:chMax val="7"/>
          <dgm:dir/>
          <dgm:resizeHandles val="exact"/>
        </dgm:presLayoutVars>
      </dgm:prSet>
      <dgm:spPr/>
    </dgm:pt>
    <dgm:pt modelId="{D679E7B1-FC84-414B-8455-6A701CE2049F}" type="pres">
      <dgm:prSet presAssocID="{C56AB422-DB06-4958-A3B9-0D6636D35361}" presName="circ1" presStyleLbl="vennNode1" presStyleIdx="0" presStyleCnt="3" custScaleX="139694" custScaleY="116671" custLinFactNeighborX="3121" custLinFactNeighborY="18607"/>
      <dgm:spPr/>
      <dgm:t>
        <a:bodyPr/>
        <a:lstStyle/>
        <a:p>
          <a:endParaRPr kumimoji="1" lang="ja-JP" altLang="en-US"/>
        </a:p>
      </dgm:t>
    </dgm:pt>
    <dgm:pt modelId="{421B9244-A210-4668-8643-8BE204E19EEA}" type="pres">
      <dgm:prSet presAssocID="{C56AB422-DB06-4958-A3B9-0D6636D35361}" presName="circ1Tx" presStyleLbl="revTx" presStyleIdx="0" presStyleCnt="0">
        <dgm:presLayoutVars>
          <dgm:chMax val="0"/>
          <dgm:chPref val="0"/>
          <dgm:bulletEnabled val="1"/>
        </dgm:presLayoutVars>
      </dgm:prSet>
      <dgm:spPr/>
      <dgm:t>
        <a:bodyPr/>
        <a:lstStyle/>
        <a:p>
          <a:endParaRPr kumimoji="1" lang="ja-JP" altLang="en-US"/>
        </a:p>
      </dgm:t>
    </dgm:pt>
    <dgm:pt modelId="{A789DC9D-53FC-400A-84AA-5BFCD82D12B4}" type="pres">
      <dgm:prSet presAssocID="{F1D54D89-5E60-42F0-AEFB-9093A18E9AA2}" presName="circ2" presStyleLbl="vennNode1" presStyleIdx="1" presStyleCnt="3" custAng="20420822" custScaleX="128260" custScaleY="99673" custLinFactNeighborX="-22377" custLinFactNeighborY="-19420"/>
      <dgm:spPr/>
      <dgm:t>
        <a:bodyPr/>
        <a:lstStyle/>
        <a:p>
          <a:endParaRPr kumimoji="1" lang="ja-JP" altLang="en-US"/>
        </a:p>
      </dgm:t>
    </dgm:pt>
    <dgm:pt modelId="{FEF63E13-4FBC-4D59-B956-814375DE591F}" type="pres">
      <dgm:prSet presAssocID="{F1D54D89-5E60-42F0-AEFB-9093A18E9AA2}" presName="circ2Tx" presStyleLbl="revTx" presStyleIdx="0" presStyleCnt="0">
        <dgm:presLayoutVars>
          <dgm:chMax val="0"/>
          <dgm:chPref val="0"/>
          <dgm:bulletEnabled val="1"/>
        </dgm:presLayoutVars>
      </dgm:prSet>
      <dgm:spPr/>
      <dgm:t>
        <a:bodyPr/>
        <a:lstStyle/>
        <a:p>
          <a:endParaRPr kumimoji="1" lang="ja-JP" altLang="en-US"/>
        </a:p>
      </dgm:t>
    </dgm:pt>
    <dgm:pt modelId="{85DF3387-0E9A-4416-A28A-3E91796BB184}" type="pres">
      <dgm:prSet presAssocID="{D2428A2B-DC29-41C3-A4B7-377F5D4781BC}" presName="circ3" presStyleLbl="vennNode1" presStyleIdx="2" presStyleCnt="3" custAng="19207521" custScaleX="87243" custScaleY="117891" custLinFactNeighborX="11965" custLinFactNeighborY="-23101"/>
      <dgm:spPr/>
      <dgm:t>
        <a:bodyPr/>
        <a:lstStyle/>
        <a:p>
          <a:endParaRPr kumimoji="1" lang="ja-JP" altLang="en-US"/>
        </a:p>
      </dgm:t>
    </dgm:pt>
    <dgm:pt modelId="{3C9C9A09-F128-4874-8FFB-DB56F4175605}" type="pres">
      <dgm:prSet presAssocID="{D2428A2B-DC29-41C3-A4B7-377F5D4781BC}" presName="circ3Tx" presStyleLbl="revTx" presStyleIdx="0" presStyleCnt="0">
        <dgm:presLayoutVars>
          <dgm:chMax val="0"/>
          <dgm:chPref val="0"/>
          <dgm:bulletEnabled val="1"/>
        </dgm:presLayoutVars>
      </dgm:prSet>
      <dgm:spPr/>
      <dgm:t>
        <a:bodyPr/>
        <a:lstStyle/>
        <a:p>
          <a:endParaRPr kumimoji="1" lang="ja-JP" altLang="en-US"/>
        </a:p>
      </dgm:t>
    </dgm:pt>
  </dgm:ptLst>
  <dgm:cxnLst>
    <dgm:cxn modelId="{BD929D6A-CF68-4CE5-9505-EE7858E678B0}" srcId="{C02E8FD6-2991-4E81-8AC6-C4783C08EE8B}" destId="{C56AB422-DB06-4958-A3B9-0D6636D35361}" srcOrd="0" destOrd="0" parTransId="{BA5BBE39-1943-4385-AFAA-443EE14D2250}" sibTransId="{D5BF0056-5BF3-4EB4-96C6-CE976F567236}"/>
    <dgm:cxn modelId="{7E8DAD24-E72A-42FA-80C4-E2F6A6333456}" type="presOf" srcId="{C56AB422-DB06-4958-A3B9-0D6636D35361}" destId="{D679E7B1-FC84-414B-8455-6A701CE2049F}" srcOrd="0" destOrd="0" presId="urn:microsoft.com/office/officeart/2005/8/layout/venn1"/>
    <dgm:cxn modelId="{6A5D8ADA-51E3-4B4E-BEB2-C94FA5CFEDC2}" type="presOf" srcId="{D2428A2B-DC29-41C3-A4B7-377F5D4781BC}" destId="{3C9C9A09-F128-4874-8FFB-DB56F4175605}" srcOrd="1" destOrd="0" presId="urn:microsoft.com/office/officeart/2005/8/layout/venn1"/>
    <dgm:cxn modelId="{66740A15-E9A3-4577-81D2-C77522C0F137}" type="presOf" srcId="{F1D54D89-5E60-42F0-AEFB-9093A18E9AA2}" destId="{A789DC9D-53FC-400A-84AA-5BFCD82D12B4}" srcOrd="0" destOrd="0" presId="urn:microsoft.com/office/officeart/2005/8/layout/venn1"/>
    <dgm:cxn modelId="{5026C7F7-8203-4BA6-A414-2990D0E66469}" type="presOf" srcId="{C56AB422-DB06-4958-A3B9-0D6636D35361}" destId="{421B9244-A210-4668-8643-8BE204E19EEA}" srcOrd="1" destOrd="0" presId="urn:microsoft.com/office/officeart/2005/8/layout/venn1"/>
    <dgm:cxn modelId="{1211E3A4-66F3-487D-931E-6A54A0CD1DB9}" type="presOf" srcId="{C02E8FD6-2991-4E81-8AC6-C4783C08EE8B}" destId="{6C295271-6C2F-4633-B2B5-29A2CDBD3ECB}" srcOrd="0" destOrd="0" presId="urn:microsoft.com/office/officeart/2005/8/layout/venn1"/>
    <dgm:cxn modelId="{D25E3800-867A-4671-817F-34DFAE313683}" type="presOf" srcId="{F1D54D89-5E60-42F0-AEFB-9093A18E9AA2}" destId="{FEF63E13-4FBC-4D59-B956-814375DE591F}" srcOrd="1" destOrd="0" presId="urn:microsoft.com/office/officeart/2005/8/layout/venn1"/>
    <dgm:cxn modelId="{FE39A0DB-E584-4529-B2A8-2627E60A53C4}" srcId="{C02E8FD6-2991-4E81-8AC6-C4783C08EE8B}" destId="{F1D54D89-5E60-42F0-AEFB-9093A18E9AA2}" srcOrd="1" destOrd="0" parTransId="{EF199F9A-4528-46BE-A1E3-51AF3FF16888}" sibTransId="{6BED6A82-65AC-4579-9580-AABDA25626D0}"/>
    <dgm:cxn modelId="{C74D4ADC-A41E-4556-9E6F-FEE37E60FBAC}" srcId="{C02E8FD6-2991-4E81-8AC6-C4783C08EE8B}" destId="{D2428A2B-DC29-41C3-A4B7-377F5D4781BC}" srcOrd="2" destOrd="0" parTransId="{BA83E1DB-AEED-4477-9250-2A473432CE87}" sibTransId="{D3F79820-AB56-4C08-B009-A876A3539431}"/>
    <dgm:cxn modelId="{9FD3F42C-AEC1-4258-A771-034C531DBFB3}" type="presOf" srcId="{D2428A2B-DC29-41C3-A4B7-377F5D4781BC}" destId="{85DF3387-0E9A-4416-A28A-3E91796BB184}" srcOrd="0" destOrd="0" presId="urn:microsoft.com/office/officeart/2005/8/layout/venn1"/>
    <dgm:cxn modelId="{365CDC08-ED00-4486-85AB-1DB0FABB9245}" type="presParOf" srcId="{6C295271-6C2F-4633-B2B5-29A2CDBD3ECB}" destId="{D679E7B1-FC84-414B-8455-6A701CE2049F}" srcOrd="0" destOrd="0" presId="urn:microsoft.com/office/officeart/2005/8/layout/venn1"/>
    <dgm:cxn modelId="{D91F4CE2-084F-493B-9723-9C7A9F6D11C5}" type="presParOf" srcId="{6C295271-6C2F-4633-B2B5-29A2CDBD3ECB}" destId="{421B9244-A210-4668-8643-8BE204E19EEA}" srcOrd="1" destOrd="0" presId="urn:microsoft.com/office/officeart/2005/8/layout/venn1"/>
    <dgm:cxn modelId="{A9E66983-2019-43AA-A9E5-409B2A4C3357}" type="presParOf" srcId="{6C295271-6C2F-4633-B2B5-29A2CDBD3ECB}" destId="{A789DC9D-53FC-400A-84AA-5BFCD82D12B4}" srcOrd="2" destOrd="0" presId="urn:microsoft.com/office/officeart/2005/8/layout/venn1"/>
    <dgm:cxn modelId="{210BE4EF-40E4-4F9E-A114-CFD2A5F0A348}" type="presParOf" srcId="{6C295271-6C2F-4633-B2B5-29A2CDBD3ECB}" destId="{FEF63E13-4FBC-4D59-B956-814375DE591F}" srcOrd="3" destOrd="0" presId="urn:microsoft.com/office/officeart/2005/8/layout/venn1"/>
    <dgm:cxn modelId="{0043377A-2E33-4378-A74B-75AD588FD000}" type="presParOf" srcId="{6C295271-6C2F-4633-B2B5-29A2CDBD3ECB}" destId="{85DF3387-0E9A-4416-A28A-3E91796BB184}" srcOrd="4" destOrd="0" presId="urn:microsoft.com/office/officeart/2005/8/layout/venn1"/>
    <dgm:cxn modelId="{B8C12112-A381-40D0-981D-96570E544F61}" type="presParOf" srcId="{6C295271-6C2F-4633-B2B5-29A2CDBD3ECB}" destId="{3C9C9A09-F128-4874-8FFB-DB56F4175605}" srcOrd="5" destOrd="0" presId="urn:microsoft.com/office/officeart/2005/8/layout/venn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C02E8FD6-2991-4E81-8AC6-C4783C08EE8B}" type="doc">
      <dgm:prSet loTypeId="urn:microsoft.com/office/officeart/2005/8/layout/venn1" loCatId="relationship" qsTypeId="urn:microsoft.com/office/officeart/2005/8/quickstyle/3d3" qsCatId="3D" csTypeId="urn:microsoft.com/office/officeart/2005/8/colors/colorful1#5" csCatId="colorful" phldr="1"/>
      <dgm:spPr/>
    </dgm:pt>
    <dgm:pt modelId="{C56AB422-DB06-4958-A3B9-0D6636D35361}">
      <dgm:prSet phldrT="[テキスト]" phldr="1" custT="1"/>
      <dgm:spPr/>
      <dgm:t>
        <a:bodyPr/>
        <a:lstStyle/>
        <a:p>
          <a:endParaRPr kumimoji="1" lang="ja-JP" altLang="en-US" sz="800"/>
        </a:p>
      </dgm:t>
    </dgm:pt>
    <dgm:pt modelId="{BA5BBE39-1943-4385-AFAA-443EE14D2250}" type="parTrans" cxnId="{BD929D6A-CF68-4CE5-9505-EE7858E678B0}">
      <dgm:prSet/>
      <dgm:spPr/>
      <dgm:t>
        <a:bodyPr/>
        <a:lstStyle/>
        <a:p>
          <a:endParaRPr kumimoji="1" lang="ja-JP" altLang="en-US"/>
        </a:p>
      </dgm:t>
    </dgm:pt>
    <dgm:pt modelId="{D5BF0056-5BF3-4EB4-96C6-CE976F567236}" type="sibTrans" cxnId="{BD929D6A-CF68-4CE5-9505-EE7858E678B0}">
      <dgm:prSet/>
      <dgm:spPr/>
      <dgm:t>
        <a:bodyPr/>
        <a:lstStyle/>
        <a:p>
          <a:endParaRPr kumimoji="1" lang="ja-JP" altLang="en-US"/>
        </a:p>
      </dgm:t>
    </dgm:pt>
    <dgm:pt modelId="{F1D54D89-5E60-42F0-AEFB-9093A18E9AA2}">
      <dgm:prSet phldrT="[テキスト]" phldr="1" custT="1"/>
      <dgm:spPr/>
      <dgm:t>
        <a:bodyPr/>
        <a:lstStyle/>
        <a:p>
          <a:endParaRPr kumimoji="1" lang="ja-JP" altLang="en-US" sz="800" baseline="0" dirty="0"/>
        </a:p>
      </dgm:t>
    </dgm:pt>
    <dgm:pt modelId="{EF199F9A-4528-46BE-A1E3-51AF3FF16888}" type="parTrans" cxnId="{FE39A0DB-E584-4529-B2A8-2627E60A53C4}">
      <dgm:prSet/>
      <dgm:spPr/>
      <dgm:t>
        <a:bodyPr/>
        <a:lstStyle/>
        <a:p>
          <a:endParaRPr kumimoji="1" lang="ja-JP" altLang="en-US"/>
        </a:p>
      </dgm:t>
    </dgm:pt>
    <dgm:pt modelId="{6BED6A82-65AC-4579-9580-AABDA25626D0}" type="sibTrans" cxnId="{FE39A0DB-E584-4529-B2A8-2627E60A53C4}">
      <dgm:prSet/>
      <dgm:spPr/>
      <dgm:t>
        <a:bodyPr/>
        <a:lstStyle/>
        <a:p>
          <a:endParaRPr kumimoji="1" lang="ja-JP" altLang="en-US"/>
        </a:p>
      </dgm:t>
    </dgm:pt>
    <dgm:pt modelId="{D2428A2B-DC29-41C3-A4B7-377F5D4781BC}">
      <dgm:prSet phldrT="[テキスト]" custT="1"/>
      <dgm:spPr/>
      <dgm:t>
        <a:bodyPr/>
        <a:lstStyle/>
        <a:p>
          <a:endParaRPr kumimoji="1" lang="ja-JP" altLang="en-US" sz="800" baseline="0" dirty="0"/>
        </a:p>
      </dgm:t>
    </dgm:pt>
    <dgm:pt modelId="{D3F79820-AB56-4C08-B009-A876A3539431}" type="sibTrans" cxnId="{C74D4ADC-A41E-4556-9E6F-FEE37E60FBAC}">
      <dgm:prSet/>
      <dgm:spPr/>
      <dgm:t>
        <a:bodyPr/>
        <a:lstStyle/>
        <a:p>
          <a:endParaRPr kumimoji="1" lang="ja-JP" altLang="en-US"/>
        </a:p>
      </dgm:t>
    </dgm:pt>
    <dgm:pt modelId="{BA83E1DB-AEED-4477-9250-2A473432CE87}" type="parTrans" cxnId="{C74D4ADC-A41E-4556-9E6F-FEE37E60FBAC}">
      <dgm:prSet/>
      <dgm:spPr/>
      <dgm:t>
        <a:bodyPr/>
        <a:lstStyle/>
        <a:p>
          <a:endParaRPr kumimoji="1" lang="ja-JP" altLang="en-US"/>
        </a:p>
      </dgm:t>
    </dgm:pt>
    <dgm:pt modelId="{6C295271-6C2F-4633-B2B5-29A2CDBD3ECB}" type="pres">
      <dgm:prSet presAssocID="{C02E8FD6-2991-4E81-8AC6-C4783C08EE8B}" presName="compositeShape" presStyleCnt="0">
        <dgm:presLayoutVars>
          <dgm:chMax val="7"/>
          <dgm:dir/>
          <dgm:resizeHandles val="exact"/>
        </dgm:presLayoutVars>
      </dgm:prSet>
      <dgm:spPr/>
    </dgm:pt>
    <dgm:pt modelId="{D679E7B1-FC84-414B-8455-6A701CE2049F}" type="pres">
      <dgm:prSet presAssocID="{C56AB422-DB06-4958-A3B9-0D6636D35361}" presName="circ1" presStyleLbl="vennNode1" presStyleIdx="0" presStyleCnt="3" custScaleX="150737" custScaleY="122559" custLinFactNeighborX="19" custLinFactNeighborY="23828"/>
      <dgm:spPr/>
      <dgm:t>
        <a:bodyPr/>
        <a:lstStyle/>
        <a:p>
          <a:endParaRPr kumimoji="1" lang="ja-JP" altLang="en-US"/>
        </a:p>
      </dgm:t>
    </dgm:pt>
    <dgm:pt modelId="{421B9244-A210-4668-8643-8BE204E19EEA}" type="pres">
      <dgm:prSet presAssocID="{C56AB422-DB06-4958-A3B9-0D6636D35361}" presName="circ1Tx" presStyleLbl="revTx" presStyleIdx="0" presStyleCnt="0">
        <dgm:presLayoutVars>
          <dgm:chMax val="0"/>
          <dgm:chPref val="0"/>
          <dgm:bulletEnabled val="1"/>
        </dgm:presLayoutVars>
      </dgm:prSet>
      <dgm:spPr/>
      <dgm:t>
        <a:bodyPr/>
        <a:lstStyle/>
        <a:p>
          <a:endParaRPr kumimoji="1" lang="ja-JP" altLang="en-US"/>
        </a:p>
      </dgm:t>
    </dgm:pt>
    <dgm:pt modelId="{A789DC9D-53FC-400A-84AA-5BFCD82D12B4}" type="pres">
      <dgm:prSet presAssocID="{F1D54D89-5E60-42F0-AEFB-9093A18E9AA2}" presName="circ2" presStyleLbl="vennNode1" presStyleIdx="1" presStyleCnt="3" custAng="19385125" custScaleX="143364" custScaleY="105183" custLinFactNeighborX="-17151" custLinFactNeighborY="-15389"/>
      <dgm:spPr/>
      <dgm:t>
        <a:bodyPr/>
        <a:lstStyle/>
        <a:p>
          <a:endParaRPr kumimoji="1" lang="ja-JP" altLang="en-US"/>
        </a:p>
      </dgm:t>
    </dgm:pt>
    <dgm:pt modelId="{FEF63E13-4FBC-4D59-B956-814375DE591F}" type="pres">
      <dgm:prSet presAssocID="{F1D54D89-5E60-42F0-AEFB-9093A18E9AA2}" presName="circ2Tx" presStyleLbl="revTx" presStyleIdx="0" presStyleCnt="0">
        <dgm:presLayoutVars>
          <dgm:chMax val="0"/>
          <dgm:chPref val="0"/>
          <dgm:bulletEnabled val="1"/>
        </dgm:presLayoutVars>
      </dgm:prSet>
      <dgm:spPr/>
      <dgm:t>
        <a:bodyPr/>
        <a:lstStyle/>
        <a:p>
          <a:endParaRPr kumimoji="1" lang="ja-JP" altLang="en-US"/>
        </a:p>
      </dgm:t>
    </dgm:pt>
    <dgm:pt modelId="{85DF3387-0E9A-4416-A28A-3E91796BB184}" type="pres">
      <dgm:prSet presAssocID="{D2428A2B-DC29-41C3-A4B7-377F5D4781BC}" presName="circ3" presStyleLbl="vennNode1" presStyleIdx="2" presStyleCnt="3" custAng="0" custScaleX="115566" custScaleY="117261" custLinFactNeighborX="19561" custLinFactNeighborY="-14776"/>
      <dgm:spPr/>
      <dgm:t>
        <a:bodyPr/>
        <a:lstStyle/>
        <a:p>
          <a:endParaRPr kumimoji="1" lang="ja-JP" altLang="en-US"/>
        </a:p>
      </dgm:t>
    </dgm:pt>
    <dgm:pt modelId="{3C9C9A09-F128-4874-8FFB-DB56F4175605}" type="pres">
      <dgm:prSet presAssocID="{D2428A2B-DC29-41C3-A4B7-377F5D4781BC}" presName="circ3Tx" presStyleLbl="revTx" presStyleIdx="0" presStyleCnt="0">
        <dgm:presLayoutVars>
          <dgm:chMax val="0"/>
          <dgm:chPref val="0"/>
          <dgm:bulletEnabled val="1"/>
        </dgm:presLayoutVars>
      </dgm:prSet>
      <dgm:spPr/>
      <dgm:t>
        <a:bodyPr/>
        <a:lstStyle/>
        <a:p>
          <a:endParaRPr kumimoji="1" lang="ja-JP" altLang="en-US"/>
        </a:p>
      </dgm:t>
    </dgm:pt>
  </dgm:ptLst>
  <dgm:cxnLst>
    <dgm:cxn modelId="{BD929D6A-CF68-4CE5-9505-EE7858E678B0}" srcId="{C02E8FD6-2991-4E81-8AC6-C4783C08EE8B}" destId="{C56AB422-DB06-4958-A3B9-0D6636D35361}" srcOrd="0" destOrd="0" parTransId="{BA5BBE39-1943-4385-AFAA-443EE14D2250}" sibTransId="{D5BF0056-5BF3-4EB4-96C6-CE976F567236}"/>
    <dgm:cxn modelId="{8EAE7A24-00A9-4D57-98BC-27615170B474}" type="presOf" srcId="{F1D54D89-5E60-42F0-AEFB-9093A18E9AA2}" destId="{A789DC9D-53FC-400A-84AA-5BFCD82D12B4}" srcOrd="0" destOrd="0" presId="urn:microsoft.com/office/officeart/2005/8/layout/venn1"/>
    <dgm:cxn modelId="{9A1B3A37-2DF0-48AA-8868-3F3A0719ED1F}" type="presOf" srcId="{C56AB422-DB06-4958-A3B9-0D6636D35361}" destId="{421B9244-A210-4668-8643-8BE204E19EEA}" srcOrd="1" destOrd="0" presId="urn:microsoft.com/office/officeart/2005/8/layout/venn1"/>
    <dgm:cxn modelId="{CB256257-5C65-49D1-A91D-4A33DE2C69BD}" type="presOf" srcId="{C02E8FD6-2991-4E81-8AC6-C4783C08EE8B}" destId="{6C295271-6C2F-4633-B2B5-29A2CDBD3ECB}" srcOrd="0" destOrd="0" presId="urn:microsoft.com/office/officeart/2005/8/layout/venn1"/>
    <dgm:cxn modelId="{7CA3C1CF-A69D-42E8-8253-B67B5518C31C}" type="presOf" srcId="{F1D54D89-5E60-42F0-AEFB-9093A18E9AA2}" destId="{FEF63E13-4FBC-4D59-B956-814375DE591F}" srcOrd="1" destOrd="0" presId="urn:microsoft.com/office/officeart/2005/8/layout/venn1"/>
    <dgm:cxn modelId="{A52EF55E-C5A3-4A00-95F8-0CEEAFE7D854}" type="presOf" srcId="{D2428A2B-DC29-41C3-A4B7-377F5D4781BC}" destId="{85DF3387-0E9A-4416-A28A-3E91796BB184}" srcOrd="0" destOrd="0" presId="urn:microsoft.com/office/officeart/2005/8/layout/venn1"/>
    <dgm:cxn modelId="{5C3EF523-E00C-4BEB-BE1B-C872E656C069}" type="presOf" srcId="{D2428A2B-DC29-41C3-A4B7-377F5D4781BC}" destId="{3C9C9A09-F128-4874-8FFB-DB56F4175605}" srcOrd="1" destOrd="0" presId="urn:microsoft.com/office/officeart/2005/8/layout/venn1"/>
    <dgm:cxn modelId="{1BD4F436-15D7-4748-9120-5C21CD23F870}" type="presOf" srcId="{C56AB422-DB06-4958-A3B9-0D6636D35361}" destId="{D679E7B1-FC84-414B-8455-6A701CE2049F}" srcOrd="0" destOrd="0" presId="urn:microsoft.com/office/officeart/2005/8/layout/venn1"/>
    <dgm:cxn modelId="{FE39A0DB-E584-4529-B2A8-2627E60A53C4}" srcId="{C02E8FD6-2991-4E81-8AC6-C4783C08EE8B}" destId="{F1D54D89-5E60-42F0-AEFB-9093A18E9AA2}" srcOrd="1" destOrd="0" parTransId="{EF199F9A-4528-46BE-A1E3-51AF3FF16888}" sibTransId="{6BED6A82-65AC-4579-9580-AABDA25626D0}"/>
    <dgm:cxn modelId="{C74D4ADC-A41E-4556-9E6F-FEE37E60FBAC}" srcId="{C02E8FD6-2991-4E81-8AC6-C4783C08EE8B}" destId="{D2428A2B-DC29-41C3-A4B7-377F5D4781BC}" srcOrd="2" destOrd="0" parTransId="{BA83E1DB-AEED-4477-9250-2A473432CE87}" sibTransId="{D3F79820-AB56-4C08-B009-A876A3539431}"/>
    <dgm:cxn modelId="{7E33769A-CDAA-430C-B17F-85EB8274D163}" type="presParOf" srcId="{6C295271-6C2F-4633-B2B5-29A2CDBD3ECB}" destId="{D679E7B1-FC84-414B-8455-6A701CE2049F}" srcOrd="0" destOrd="0" presId="urn:microsoft.com/office/officeart/2005/8/layout/venn1"/>
    <dgm:cxn modelId="{D82F2976-312F-47A7-BFA7-6E8466F23176}" type="presParOf" srcId="{6C295271-6C2F-4633-B2B5-29A2CDBD3ECB}" destId="{421B9244-A210-4668-8643-8BE204E19EEA}" srcOrd="1" destOrd="0" presId="urn:microsoft.com/office/officeart/2005/8/layout/venn1"/>
    <dgm:cxn modelId="{69E3E8BA-0E90-4C9A-93ED-EEBB2B010637}" type="presParOf" srcId="{6C295271-6C2F-4633-B2B5-29A2CDBD3ECB}" destId="{A789DC9D-53FC-400A-84AA-5BFCD82D12B4}" srcOrd="2" destOrd="0" presId="urn:microsoft.com/office/officeart/2005/8/layout/venn1"/>
    <dgm:cxn modelId="{BB81AF3A-0357-4990-BC1A-8B42CF7286F8}" type="presParOf" srcId="{6C295271-6C2F-4633-B2B5-29A2CDBD3ECB}" destId="{FEF63E13-4FBC-4D59-B956-814375DE591F}" srcOrd="3" destOrd="0" presId="urn:microsoft.com/office/officeart/2005/8/layout/venn1"/>
    <dgm:cxn modelId="{954BE739-ACB1-4EC4-86B5-DF69715C59C4}" type="presParOf" srcId="{6C295271-6C2F-4633-B2B5-29A2CDBD3ECB}" destId="{85DF3387-0E9A-4416-A28A-3E91796BB184}" srcOrd="4" destOrd="0" presId="urn:microsoft.com/office/officeart/2005/8/layout/venn1"/>
    <dgm:cxn modelId="{61CB95C4-18E3-463A-9048-725E1FCC90F1}" type="presParOf" srcId="{6C295271-6C2F-4633-B2B5-29A2CDBD3ECB}" destId="{3C9C9A09-F128-4874-8FFB-DB56F4175605}" srcOrd="5" destOrd="0" presId="urn:microsoft.com/office/officeart/2005/8/layout/venn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C02E8FD6-2991-4E81-8AC6-C4783C08EE8B}" type="doc">
      <dgm:prSet loTypeId="urn:microsoft.com/office/officeart/2005/8/layout/venn1" loCatId="relationship" qsTypeId="urn:microsoft.com/office/officeart/2005/8/quickstyle/3d3" qsCatId="3D" csTypeId="urn:microsoft.com/office/officeart/2005/8/colors/colorful1#6" csCatId="colorful" phldr="1"/>
      <dgm:spPr/>
    </dgm:pt>
    <dgm:pt modelId="{C56AB422-DB06-4958-A3B9-0D6636D35361}">
      <dgm:prSet phldrT="[テキスト]" phldr="1" custT="1"/>
      <dgm:spPr/>
      <dgm:t>
        <a:bodyPr/>
        <a:lstStyle/>
        <a:p>
          <a:endParaRPr kumimoji="1" lang="ja-JP" altLang="en-US" sz="800"/>
        </a:p>
      </dgm:t>
    </dgm:pt>
    <dgm:pt modelId="{BA5BBE39-1943-4385-AFAA-443EE14D2250}" type="parTrans" cxnId="{BD929D6A-CF68-4CE5-9505-EE7858E678B0}">
      <dgm:prSet/>
      <dgm:spPr/>
      <dgm:t>
        <a:bodyPr/>
        <a:lstStyle/>
        <a:p>
          <a:endParaRPr kumimoji="1" lang="ja-JP" altLang="en-US"/>
        </a:p>
      </dgm:t>
    </dgm:pt>
    <dgm:pt modelId="{D5BF0056-5BF3-4EB4-96C6-CE976F567236}" type="sibTrans" cxnId="{BD929D6A-CF68-4CE5-9505-EE7858E678B0}">
      <dgm:prSet/>
      <dgm:spPr/>
      <dgm:t>
        <a:bodyPr/>
        <a:lstStyle/>
        <a:p>
          <a:endParaRPr kumimoji="1" lang="ja-JP" altLang="en-US"/>
        </a:p>
      </dgm:t>
    </dgm:pt>
    <dgm:pt modelId="{F1D54D89-5E60-42F0-AEFB-9093A18E9AA2}">
      <dgm:prSet phldrT="[テキスト]" phldr="1" custT="1"/>
      <dgm:spPr/>
      <dgm:t>
        <a:bodyPr/>
        <a:lstStyle/>
        <a:p>
          <a:endParaRPr kumimoji="1" lang="ja-JP" altLang="en-US" sz="800" baseline="0" dirty="0"/>
        </a:p>
      </dgm:t>
    </dgm:pt>
    <dgm:pt modelId="{EF199F9A-4528-46BE-A1E3-51AF3FF16888}" type="parTrans" cxnId="{FE39A0DB-E584-4529-B2A8-2627E60A53C4}">
      <dgm:prSet/>
      <dgm:spPr/>
      <dgm:t>
        <a:bodyPr/>
        <a:lstStyle/>
        <a:p>
          <a:endParaRPr kumimoji="1" lang="ja-JP" altLang="en-US"/>
        </a:p>
      </dgm:t>
    </dgm:pt>
    <dgm:pt modelId="{6BED6A82-65AC-4579-9580-AABDA25626D0}" type="sibTrans" cxnId="{FE39A0DB-E584-4529-B2A8-2627E60A53C4}">
      <dgm:prSet/>
      <dgm:spPr/>
      <dgm:t>
        <a:bodyPr/>
        <a:lstStyle/>
        <a:p>
          <a:endParaRPr kumimoji="1" lang="ja-JP" altLang="en-US"/>
        </a:p>
      </dgm:t>
    </dgm:pt>
    <dgm:pt modelId="{D2428A2B-DC29-41C3-A4B7-377F5D4781BC}">
      <dgm:prSet phldrT="[テキスト]" custT="1"/>
      <dgm:spPr/>
      <dgm:t>
        <a:bodyPr/>
        <a:lstStyle/>
        <a:p>
          <a:endParaRPr kumimoji="1" lang="ja-JP" altLang="en-US" sz="800" baseline="0" dirty="0"/>
        </a:p>
      </dgm:t>
    </dgm:pt>
    <dgm:pt modelId="{D3F79820-AB56-4C08-B009-A876A3539431}" type="sibTrans" cxnId="{C74D4ADC-A41E-4556-9E6F-FEE37E60FBAC}">
      <dgm:prSet/>
      <dgm:spPr/>
      <dgm:t>
        <a:bodyPr/>
        <a:lstStyle/>
        <a:p>
          <a:endParaRPr kumimoji="1" lang="ja-JP" altLang="en-US"/>
        </a:p>
      </dgm:t>
    </dgm:pt>
    <dgm:pt modelId="{BA83E1DB-AEED-4477-9250-2A473432CE87}" type="parTrans" cxnId="{C74D4ADC-A41E-4556-9E6F-FEE37E60FBAC}">
      <dgm:prSet/>
      <dgm:spPr/>
      <dgm:t>
        <a:bodyPr/>
        <a:lstStyle/>
        <a:p>
          <a:endParaRPr kumimoji="1" lang="ja-JP" altLang="en-US"/>
        </a:p>
      </dgm:t>
    </dgm:pt>
    <dgm:pt modelId="{6C295271-6C2F-4633-B2B5-29A2CDBD3ECB}" type="pres">
      <dgm:prSet presAssocID="{C02E8FD6-2991-4E81-8AC6-C4783C08EE8B}" presName="compositeShape" presStyleCnt="0">
        <dgm:presLayoutVars>
          <dgm:chMax val="7"/>
          <dgm:dir/>
          <dgm:resizeHandles val="exact"/>
        </dgm:presLayoutVars>
      </dgm:prSet>
      <dgm:spPr/>
    </dgm:pt>
    <dgm:pt modelId="{D679E7B1-FC84-414B-8455-6A701CE2049F}" type="pres">
      <dgm:prSet presAssocID="{C56AB422-DB06-4958-A3B9-0D6636D35361}" presName="circ1" presStyleLbl="vennNode1" presStyleIdx="0" presStyleCnt="3" custAng="20950493" custScaleX="149704" custScaleY="124677" custLinFactNeighborX="16139" custLinFactNeighborY="12047"/>
      <dgm:spPr/>
      <dgm:t>
        <a:bodyPr/>
        <a:lstStyle/>
        <a:p>
          <a:endParaRPr kumimoji="1" lang="ja-JP" altLang="en-US"/>
        </a:p>
      </dgm:t>
    </dgm:pt>
    <dgm:pt modelId="{421B9244-A210-4668-8643-8BE204E19EEA}" type="pres">
      <dgm:prSet presAssocID="{C56AB422-DB06-4958-A3B9-0D6636D35361}" presName="circ1Tx" presStyleLbl="revTx" presStyleIdx="0" presStyleCnt="0">
        <dgm:presLayoutVars>
          <dgm:chMax val="0"/>
          <dgm:chPref val="0"/>
          <dgm:bulletEnabled val="1"/>
        </dgm:presLayoutVars>
      </dgm:prSet>
      <dgm:spPr/>
      <dgm:t>
        <a:bodyPr/>
        <a:lstStyle/>
        <a:p>
          <a:endParaRPr kumimoji="1" lang="ja-JP" altLang="en-US"/>
        </a:p>
      </dgm:t>
    </dgm:pt>
    <dgm:pt modelId="{A789DC9D-53FC-400A-84AA-5BFCD82D12B4}" type="pres">
      <dgm:prSet presAssocID="{F1D54D89-5E60-42F0-AEFB-9093A18E9AA2}" presName="circ2" presStyleLbl="vennNode1" presStyleIdx="1" presStyleCnt="3" custAng="19353763" custScaleX="135474" custScaleY="89555" custLinFactNeighborX="-622" custLinFactNeighborY="-24065"/>
      <dgm:spPr/>
      <dgm:t>
        <a:bodyPr/>
        <a:lstStyle/>
        <a:p>
          <a:endParaRPr kumimoji="1" lang="ja-JP" altLang="en-US"/>
        </a:p>
      </dgm:t>
    </dgm:pt>
    <dgm:pt modelId="{FEF63E13-4FBC-4D59-B956-814375DE591F}" type="pres">
      <dgm:prSet presAssocID="{F1D54D89-5E60-42F0-AEFB-9093A18E9AA2}" presName="circ2Tx" presStyleLbl="revTx" presStyleIdx="0" presStyleCnt="0">
        <dgm:presLayoutVars>
          <dgm:chMax val="0"/>
          <dgm:chPref val="0"/>
          <dgm:bulletEnabled val="1"/>
        </dgm:presLayoutVars>
      </dgm:prSet>
      <dgm:spPr/>
      <dgm:t>
        <a:bodyPr/>
        <a:lstStyle/>
        <a:p>
          <a:endParaRPr kumimoji="1" lang="ja-JP" altLang="en-US"/>
        </a:p>
      </dgm:t>
    </dgm:pt>
    <dgm:pt modelId="{85DF3387-0E9A-4416-A28A-3E91796BB184}" type="pres">
      <dgm:prSet presAssocID="{D2428A2B-DC29-41C3-A4B7-377F5D4781BC}" presName="circ3" presStyleLbl="vennNode1" presStyleIdx="2" presStyleCnt="3" custAng="2089392" custScaleX="122011" custScaleY="74518" custLinFactNeighborX="26070" custLinFactNeighborY="-16267"/>
      <dgm:spPr/>
      <dgm:t>
        <a:bodyPr/>
        <a:lstStyle/>
        <a:p>
          <a:endParaRPr kumimoji="1" lang="ja-JP" altLang="en-US"/>
        </a:p>
      </dgm:t>
    </dgm:pt>
    <dgm:pt modelId="{3C9C9A09-F128-4874-8FFB-DB56F4175605}" type="pres">
      <dgm:prSet presAssocID="{D2428A2B-DC29-41C3-A4B7-377F5D4781BC}" presName="circ3Tx" presStyleLbl="revTx" presStyleIdx="0" presStyleCnt="0">
        <dgm:presLayoutVars>
          <dgm:chMax val="0"/>
          <dgm:chPref val="0"/>
          <dgm:bulletEnabled val="1"/>
        </dgm:presLayoutVars>
      </dgm:prSet>
      <dgm:spPr/>
      <dgm:t>
        <a:bodyPr/>
        <a:lstStyle/>
        <a:p>
          <a:endParaRPr kumimoji="1" lang="ja-JP" altLang="en-US"/>
        </a:p>
      </dgm:t>
    </dgm:pt>
  </dgm:ptLst>
  <dgm:cxnLst>
    <dgm:cxn modelId="{BD929D6A-CF68-4CE5-9505-EE7858E678B0}" srcId="{C02E8FD6-2991-4E81-8AC6-C4783C08EE8B}" destId="{C56AB422-DB06-4958-A3B9-0D6636D35361}" srcOrd="0" destOrd="0" parTransId="{BA5BBE39-1943-4385-AFAA-443EE14D2250}" sibTransId="{D5BF0056-5BF3-4EB4-96C6-CE976F567236}"/>
    <dgm:cxn modelId="{84E52360-A9B8-4154-937A-D8F3251EC4A5}" type="presOf" srcId="{C56AB422-DB06-4958-A3B9-0D6636D35361}" destId="{D679E7B1-FC84-414B-8455-6A701CE2049F}" srcOrd="0" destOrd="0" presId="urn:microsoft.com/office/officeart/2005/8/layout/venn1"/>
    <dgm:cxn modelId="{8AD69154-2071-4C10-A6DD-8BC09DC1214B}" type="presOf" srcId="{F1D54D89-5E60-42F0-AEFB-9093A18E9AA2}" destId="{A789DC9D-53FC-400A-84AA-5BFCD82D12B4}" srcOrd="0" destOrd="0" presId="urn:microsoft.com/office/officeart/2005/8/layout/venn1"/>
    <dgm:cxn modelId="{DEA92D56-B2C2-4D22-A25C-D24C7EF8CA63}" type="presOf" srcId="{D2428A2B-DC29-41C3-A4B7-377F5D4781BC}" destId="{85DF3387-0E9A-4416-A28A-3E91796BB184}" srcOrd="0" destOrd="0" presId="urn:microsoft.com/office/officeart/2005/8/layout/venn1"/>
    <dgm:cxn modelId="{888050D4-E7A0-4B4A-A382-820C8AB05097}" type="presOf" srcId="{D2428A2B-DC29-41C3-A4B7-377F5D4781BC}" destId="{3C9C9A09-F128-4874-8FFB-DB56F4175605}" srcOrd="1" destOrd="0" presId="urn:microsoft.com/office/officeart/2005/8/layout/venn1"/>
    <dgm:cxn modelId="{85228277-65D8-4FEC-89F6-E51FBE753001}" type="presOf" srcId="{C02E8FD6-2991-4E81-8AC6-C4783C08EE8B}" destId="{6C295271-6C2F-4633-B2B5-29A2CDBD3ECB}" srcOrd="0" destOrd="0" presId="urn:microsoft.com/office/officeart/2005/8/layout/venn1"/>
    <dgm:cxn modelId="{EF8DDEBC-6F27-4549-9513-29AE0326CF21}" type="presOf" srcId="{F1D54D89-5E60-42F0-AEFB-9093A18E9AA2}" destId="{FEF63E13-4FBC-4D59-B956-814375DE591F}" srcOrd="1" destOrd="0" presId="urn:microsoft.com/office/officeart/2005/8/layout/venn1"/>
    <dgm:cxn modelId="{FE39A0DB-E584-4529-B2A8-2627E60A53C4}" srcId="{C02E8FD6-2991-4E81-8AC6-C4783C08EE8B}" destId="{F1D54D89-5E60-42F0-AEFB-9093A18E9AA2}" srcOrd="1" destOrd="0" parTransId="{EF199F9A-4528-46BE-A1E3-51AF3FF16888}" sibTransId="{6BED6A82-65AC-4579-9580-AABDA25626D0}"/>
    <dgm:cxn modelId="{B6484222-BFBD-4D72-A31D-1038B0D0C7B7}" type="presOf" srcId="{C56AB422-DB06-4958-A3B9-0D6636D35361}" destId="{421B9244-A210-4668-8643-8BE204E19EEA}" srcOrd="1" destOrd="0" presId="urn:microsoft.com/office/officeart/2005/8/layout/venn1"/>
    <dgm:cxn modelId="{C74D4ADC-A41E-4556-9E6F-FEE37E60FBAC}" srcId="{C02E8FD6-2991-4E81-8AC6-C4783C08EE8B}" destId="{D2428A2B-DC29-41C3-A4B7-377F5D4781BC}" srcOrd="2" destOrd="0" parTransId="{BA83E1DB-AEED-4477-9250-2A473432CE87}" sibTransId="{D3F79820-AB56-4C08-B009-A876A3539431}"/>
    <dgm:cxn modelId="{06A042F3-2C8F-499B-AF42-DFF3F2176416}" type="presParOf" srcId="{6C295271-6C2F-4633-B2B5-29A2CDBD3ECB}" destId="{D679E7B1-FC84-414B-8455-6A701CE2049F}" srcOrd="0" destOrd="0" presId="urn:microsoft.com/office/officeart/2005/8/layout/venn1"/>
    <dgm:cxn modelId="{0ED265F3-36EA-489A-9F0D-F7EBAB0EC358}" type="presParOf" srcId="{6C295271-6C2F-4633-B2B5-29A2CDBD3ECB}" destId="{421B9244-A210-4668-8643-8BE204E19EEA}" srcOrd="1" destOrd="0" presId="urn:microsoft.com/office/officeart/2005/8/layout/venn1"/>
    <dgm:cxn modelId="{B3E4A759-02FD-41D6-9AF4-A6BEFCD9D710}" type="presParOf" srcId="{6C295271-6C2F-4633-B2B5-29A2CDBD3ECB}" destId="{A789DC9D-53FC-400A-84AA-5BFCD82D12B4}" srcOrd="2" destOrd="0" presId="urn:microsoft.com/office/officeart/2005/8/layout/venn1"/>
    <dgm:cxn modelId="{F864310B-96B8-48AD-85BA-ABF3F9BEDA17}" type="presParOf" srcId="{6C295271-6C2F-4633-B2B5-29A2CDBD3ECB}" destId="{FEF63E13-4FBC-4D59-B956-814375DE591F}" srcOrd="3" destOrd="0" presId="urn:microsoft.com/office/officeart/2005/8/layout/venn1"/>
    <dgm:cxn modelId="{38BB847E-9DA8-4144-95F2-00464652E77E}" type="presParOf" srcId="{6C295271-6C2F-4633-B2B5-29A2CDBD3ECB}" destId="{85DF3387-0E9A-4416-A28A-3E91796BB184}" srcOrd="4" destOrd="0" presId="urn:microsoft.com/office/officeart/2005/8/layout/venn1"/>
    <dgm:cxn modelId="{470E4143-68D0-45F6-9A54-00A88961FF16}" type="presParOf" srcId="{6C295271-6C2F-4633-B2B5-29A2CDBD3ECB}" destId="{3C9C9A09-F128-4874-8FFB-DB56F4175605}" srcOrd="5" destOrd="0" presId="urn:microsoft.com/office/officeart/2005/8/layout/venn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02E8FD6-2991-4E81-8AC6-C4783C08EE8B}" type="doc">
      <dgm:prSet loTypeId="urn:microsoft.com/office/officeart/2005/8/layout/venn1" loCatId="relationship" qsTypeId="urn:microsoft.com/office/officeart/2005/8/quickstyle/3d3" qsCatId="3D" csTypeId="urn:microsoft.com/office/officeart/2005/8/colors/colorful5" csCatId="colorful" phldr="1"/>
      <dgm:spPr/>
    </dgm:pt>
    <dgm:pt modelId="{C56AB422-DB06-4958-A3B9-0D6636D35361}">
      <dgm:prSet phldrT="[テキスト]" phldr="1" custT="1"/>
      <dgm:spPr/>
      <dgm:t>
        <a:bodyPr/>
        <a:lstStyle/>
        <a:p>
          <a:endParaRPr kumimoji="1" lang="ja-JP" altLang="en-US" sz="800"/>
        </a:p>
      </dgm:t>
    </dgm:pt>
    <dgm:pt modelId="{BA5BBE39-1943-4385-AFAA-443EE14D2250}" type="parTrans" cxnId="{BD929D6A-CF68-4CE5-9505-EE7858E678B0}">
      <dgm:prSet/>
      <dgm:spPr/>
      <dgm:t>
        <a:bodyPr/>
        <a:lstStyle/>
        <a:p>
          <a:endParaRPr kumimoji="1" lang="ja-JP" altLang="en-US"/>
        </a:p>
      </dgm:t>
    </dgm:pt>
    <dgm:pt modelId="{D5BF0056-5BF3-4EB4-96C6-CE976F567236}" type="sibTrans" cxnId="{BD929D6A-CF68-4CE5-9505-EE7858E678B0}">
      <dgm:prSet/>
      <dgm:spPr/>
      <dgm:t>
        <a:bodyPr/>
        <a:lstStyle/>
        <a:p>
          <a:endParaRPr kumimoji="1" lang="ja-JP" altLang="en-US"/>
        </a:p>
      </dgm:t>
    </dgm:pt>
    <dgm:pt modelId="{F1D54D89-5E60-42F0-AEFB-9093A18E9AA2}">
      <dgm:prSet phldrT="[テキスト]" phldr="1" custT="1"/>
      <dgm:spPr/>
      <dgm:t>
        <a:bodyPr/>
        <a:lstStyle/>
        <a:p>
          <a:endParaRPr kumimoji="1" lang="ja-JP" altLang="en-US" sz="800" baseline="0" dirty="0"/>
        </a:p>
      </dgm:t>
    </dgm:pt>
    <dgm:pt modelId="{EF199F9A-4528-46BE-A1E3-51AF3FF16888}" type="parTrans" cxnId="{FE39A0DB-E584-4529-B2A8-2627E60A53C4}">
      <dgm:prSet/>
      <dgm:spPr/>
      <dgm:t>
        <a:bodyPr/>
        <a:lstStyle/>
        <a:p>
          <a:endParaRPr kumimoji="1" lang="ja-JP" altLang="en-US"/>
        </a:p>
      </dgm:t>
    </dgm:pt>
    <dgm:pt modelId="{6BED6A82-65AC-4579-9580-AABDA25626D0}" type="sibTrans" cxnId="{FE39A0DB-E584-4529-B2A8-2627E60A53C4}">
      <dgm:prSet/>
      <dgm:spPr/>
      <dgm:t>
        <a:bodyPr/>
        <a:lstStyle/>
        <a:p>
          <a:endParaRPr kumimoji="1" lang="ja-JP" altLang="en-US"/>
        </a:p>
      </dgm:t>
    </dgm:pt>
    <dgm:pt modelId="{D2428A2B-DC29-41C3-A4B7-377F5D4781BC}">
      <dgm:prSet phldrT="[テキスト]" custT="1"/>
      <dgm:spPr/>
      <dgm:t>
        <a:bodyPr/>
        <a:lstStyle/>
        <a:p>
          <a:endParaRPr kumimoji="1" lang="ja-JP" altLang="en-US" sz="800" baseline="0" dirty="0"/>
        </a:p>
      </dgm:t>
    </dgm:pt>
    <dgm:pt modelId="{D3F79820-AB56-4C08-B009-A876A3539431}" type="sibTrans" cxnId="{C74D4ADC-A41E-4556-9E6F-FEE37E60FBAC}">
      <dgm:prSet/>
      <dgm:spPr/>
      <dgm:t>
        <a:bodyPr/>
        <a:lstStyle/>
        <a:p>
          <a:endParaRPr kumimoji="1" lang="ja-JP" altLang="en-US"/>
        </a:p>
      </dgm:t>
    </dgm:pt>
    <dgm:pt modelId="{BA83E1DB-AEED-4477-9250-2A473432CE87}" type="parTrans" cxnId="{C74D4ADC-A41E-4556-9E6F-FEE37E60FBAC}">
      <dgm:prSet/>
      <dgm:spPr/>
      <dgm:t>
        <a:bodyPr/>
        <a:lstStyle/>
        <a:p>
          <a:endParaRPr kumimoji="1" lang="ja-JP" altLang="en-US"/>
        </a:p>
      </dgm:t>
    </dgm:pt>
    <dgm:pt modelId="{6C295271-6C2F-4633-B2B5-29A2CDBD3ECB}" type="pres">
      <dgm:prSet presAssocID="{C02E8FD6-2991-4E81-8AC6-C4783C08EE8B}" presName="compositeShape" presStyleCnt="0">
        <dgm:presLayoutVars>
          <dgm:chMax val="7"/>
          <dgm:dir/>
          <dgm:resizeHandles val="exact"/>
        </dgm:presLayoutVars>
      </dgm:prSet>
      <dgm:spPr/>
    </dgm:pt>
    <dgm:pt modelId="{D679E7B1-FC84-414B-8455-6A701CE2049F}" type="pres">
      <dgm:prSet presAssocID="{C56AB422-DB06-4958-A3B9-0D6636D35361}" presName="circ1" presStyleLbl="vennNode1" presStyleIdx="0" presStyleCnt="3" custScaleX="125469" custScaleY="116043" custLinFactNeighborX="-13490" custLinFactNeighborY="22601"/>
      <dgm:spPr/>
      <dgm:t>
        <a:bodyPr/>
        <a:lstStyle/>
        <a:p>
          <a:endParaRPr kumimoji="1" lang="ja-JP" altLang="en-US"/>
        </a:p>
      </dgm:t>
    </dgm:pt>
    <dgm:pt modelId="{421B9244-A210-4668-8643-8BE204E19EEA}" type="pres">
      <dgm:prSet presAssocID="{C56AB422-DB06-4958-A3B9-0D6636D35361}" presName="circ1Tx" presStyleLbl="revTx" presStyleIdx="0" presStyleCnt="0">
        <dgm:presLayoutVars>
          <dgm:chMax val="0"/>
          <dgm:chPref val="0"/>
          <dgm:bulletEnabled val="1"/>
        </dgm:presLayoutVars>
      </dgm:prSet>
      <dgm:spPr/>
      <dgm:t>
        <a:bodyPr/>
        <a:lstStyle/>
        <a:p>
          <a:endParaRPr kumimoji="1" lang="ja-JP" altLang="en-US"/>
        </a:p>
      </dgm:t>
    </dgm:pt>
    <dgm:pt modelId="{A789DC9D-53FC-400A-84AA-5BFCD82D12B4}" type="pres">
      <dgm:prSet presAssocID="{F1D54D89-5E60-42F0-AEFB-9093A18E9AA2}" presName="circ2" presStyleLbl="vennNode1" presStyleIdx="1" presStyleCnt="3" custScaleX="91429" custScaleY="114691" custLinFactNeighborX="-22548" custLinFactNeighborY="-26751"/>
      <dgm:spPr/>
      <dgm:t>
        <a:bodyPr/>
        <a:lstStyle/>
        <a:p>
          <a:endParaRPr kumimoji="1" lang="ja-JP" altLang="en-US"/>
        </a:p>
      </dgm:t>
    </dgm:pt>
    <dgm:pt modelId="{FEF63E13-4FBC-4D59-B956-814375DE591F}" type="pres">
      <dgm:prSet presAssocID="{F1D54D89-5E60-42F0-AEFB-9093A18E9AA2}" presName="circ2Tx" presStyleLbl="revTx" presStyleIdx="0" presStyleCnt="0">
        <dgm:presLayoutVars>
          <dgm:chMax val="0"/>
          <dgm:chPref val="0"/>
          <dgm:bulletEnabled val="1"/>
        </dgm:presLayoutVars>
      </dgm:prSet>
      <dgm:spPr/>
      <dgm:t>
        <a:bodyPr/>
        <a:lstStyle/>
        <a:p>
          <a:endParaRPr kumimoji="1" lang="ja-JP" altLang="en-US"/>
        </a:p>
      </dgm:t>
    </dgm:pt>
    <dgm:pt modelId="{85DF3387-0E9A-4416-A28A-3E91796BB184}" type="pres">
      <dgm:prSet presAssocID="{D2428A2B-DC29-41C3-A4B7-377F5D4781BC}" presName="circ3" presStyleLbl="vennNode1" presStyleIdx="2" presStyleCnt="3" custScaleX="138287" custScaleY="127432" custLinFactNeighborX="16192" custLinFactNeighborY="-28719"/>
      <dgm:spPr/>
      <dgm:t>
        <a:bodyPr/>
        <a:lstStyle/>
        <a:p>
          <a:endParaRPr kumimoji="1" lang="ja-JP" altLang="en-US"/>
        </a:p>
      </dgm:t>
    </dgm:pt>
    <dgm:pt modelId="{3C9C9A09-F128-4874-8FFB-DB56F4175605}" type="pres">
      <dgm:prSet presAssocID="{D2428A2B-DC29-41C3-A4B7-377F5D4781BC}" presName="circ3Tx" presStyleLbl="revTx" presStyleIdx="0" presStyleCnt="0">
        <dgm:presLayoutVars>
          <dgm:chMax val="0"/>
          <dgm:chPref val="0"/>
          <dgm:bulletEnabled val="1"/>
        </dgm:presLayoutVars>
      </dgm:prSet>
      <dgm:spPr/>
      <dgm:t>
        <a:bodyPr/>
        <a:lstStyle/>
        <a:p>
          <a:endParaRPr kumimoji="1" lang="ja-JP" altLang="en-US"/>
        </a:p>
      </dgm:t>
    </dgm:pt>
  </dgm:ptLst>
  <dgm:cxnLst>
    <dgm:cxn modelId="{BD929D6A-CF68-4CE5-9505-EE7858E678B0}" srcId="{C02E8FD6-2991-4E81-8AC6-C4783C08EE8B}" destId="{C56AB422-DB06-4958-A3B9-0D6636D35361}" srcOrd="0" destOrd="0" parTransId="{BA5BBE39-1943-4385-AFAA-443EE14D2250}" sibTransId="{D5BF0056-5BF3-4EB4-96C6-CE976F567236}"/>
    <dgm:cxn modelId="{4BF10AAD-F493-4A45-A65D-1A5590A95BAA}" type="presOf" srcId="{D2428A2B-DC29-41C3-A4B7-377F5D4781BC}" destId="{85DF3387-0E9A-4416-A28A-3E91796BB184}" srcOrd="0" destOrd="0" presId="urn:microsoft.com/office/officeart/2005/8/layout/venn1"/>
    <dgm:cxn modelId="{6D374D28-A51D-4DF0-A44A-E4B4A7E1E3F5}" type="presOf" srcId="{C56AB422-DB06-4958-A3B9-0D6636D35361}" destId="{421B9244-A210-4668-8643-8BE204E19EEA}" srcOrd="1" destOrd="0" presId="urn:microsoft.com/office/officeart/2005/8/layout/venn1"/>
    <dgm:cxn modelId="{2386AE48-297D-4D7D-A7D2-A5F28B721998}" type="presOf" srcId="{F1D54D89-5E60-42F0-AEFB-9093A18E9AA2}" destId="{A789DC9D-53FC-400A-84AA-5BFCD82D12B4}" srcOrd="0" destOrd="0" presId="urn:microsoft.com/office/officeart/2005/8/layout/venn1"/>
    <dgm:cxn modelId="{08D3EEC0-7270-400A-B15F-8AE3B1DACC12}" type="presOf" srcId="{C02E8FD6-2991-4E81-8AC6-C4783C08EE8B}" destId="{6C295271-6C2F-4633-B2B5-29A2CDBD3ECB}" srcOrd="0" destOrd="0" presId="urn:microsoft.com/office/officeart/2005/8/layout/venn1"/>
    <dgm:cxn modelId="{18949476-8B4B-405C-B511-BD315C18A7B4}" type="presOf" srcId="{F1D54D89-5E60-42F0-AEFB-9093A18E9AA2}" destId="{FEF63E13-4FBC-4D59-B956-814375DE591F}" srcOrd="1" destOrd="0" presId="urn:microsoft.com/office/officeart/2005/8/layout/venn1"/>
    <dgm:cxn modelId="{FE39A0DB-E584-4529-B2A8-2627E60A53C4}" srcId="{C02E8FD6-2991-4E81-8AC6-C4783C08EE8B}" destId="{F1D54D89-5E60-42F0-AEFB-9093A18E9AA2}" srcOrd="1" destOrd="0" parTransId="{EF199F9A-4528-46BE-A1E3-51AF3FF16888}" sibTransId="{6BED6A82-65AC-4579-9580-AABDA25626D0}"/>
    <dgm:cxn modelId="{E3CDA5B1-AAFC-4E07-A6F3-43E3D7CB2042}" type="presOf" srcId="{C56AB422-DB06-4958-A3B9-0D6636D35361}" destId="{D679E7B1-FC84-414B-8455-6A701CE2049F}" srcOrd="0" destOrd="0" presId="urn:microsoft.com/office/officeart/2005/8/layout/venn1"/>
    <dgm:cxn modelId="{C74D4ADC-A41E-4556-9E6F-FEE37E60FBAC}" srcId="{C02E8FD6-2991-4E81-8AC6-C4783C08EE8B}" destId="{D2428A2B-DC29-41C3-A4B7-377F5D4781BC}" srcOrd="2" destOrd="0" parTransId="{BA83E1DB-AEED-4477-9250-2A473432CE87}" sibTransId="{D3F79820-AB56-4C08-B009-A876A3539431}"/>
    <dgm:cxn modelId="{83B81971-B8D1-485D-9B95-6430D15C54D1}" type="presOf" srcId="{D2428A2B-DC29-41C3-A4B7-377F5D4781BC}" destId="{3C9C9A09-F128-4874-8FFB-DB56F4175605}" srcOrd="1" destOrd="0" presId="urn:microsoft.com/office/officeart/2005/8/layout/venn1"/>
    <dgm:cxn modelId="{BB3F9918-13AB-4B29-AD64-1AF38F98A486}" type="presParOf" srcId="{6C295271-6C2F-4633-B2B5-29A2CDBD3ECB}" destId="{D679E7B1-FC84-414B-8455-6A701CE2049F}" srcOrd="0" destOrd="0" presId="urn:microsoft.com/office/officeart/2005/8/layout/venn1"/>
    <dgm:cxn modelId="{7D27BD38-BD47-4D16-9117-20A3028E141D}" type="presParOf" srcId="{6C295271-6C2F-4633-B2B5-29A2CDBD3ECB}" destId="{421B9244-A210-4668-8643-8BE204E19EEA}" srcOrd="1" destOrd="0" presId="urn:microsoft.com/office/officeart/2005/8/layout/venn1"/>
    <dgm:cxn modelId="{EA4EF9F3-3E82-4A06-953F-D30E89E787E0}" type="presParOf" srcId="{6C295271-6C2F-4633-B2B5-29A2CDBD3ECB}" destId="{A789DC9D-53FC-400A-84AA-5BFCD82D12B4}" srcOrd="2" destOrd="0" presId="urn:microsoft.com/office/officeart/2005/8/layout/venn1"/>
    <dgm:cxn modelId="{E99BB4B1-5849-4DD8-9142-2CA6AA98C1B1}" type="presParOf" srcId="{6C295271-6C2F-4633-B2B5-29A2CDBD3ECB}" destId="{FEF63E13-4FBC-4D59-B956-814375DE591F}" srcOrd="3" destOrd="0" presId="urn:microsoft.com/office/officeart/2005/8/layout/venn1"/>
    <dgm:cxn modelId="{3BADAF22-2DD5-4A70-B3B9-F7406DCB4E74}" type="presParOf" srcId="{6C295271-6C2F-4633-B2B5-29A2CDBD3ECB}" destId="{85DF3387-0E9A-4416-A28A-3E91796BB184}" srcOrd="4" destOrd="0" presId="urn:microsoft.com/office/officeart/2005/8/layout/venn1"/>
    <dgm:cxn modelId="{2D7424AC-CD59-4445-B024-B6F1FA1A9408}" type="presParOf" srcId="{6C295271-6C2F-4633-B2B5-29A2CDBD3ECB}" destId="{3C9C9A09-F128-4874-8FFB-DB56F4175605}" srcOrd="5" destOrd="0" presId="urn:microsoft.com/office/officeart/2005/8/layout/venn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02E8FD6-2991-4E81-8AC6-C4783C08EE8B}" type="doc">
      <dgm:prSet loTypeId="urn:microsoft.com/office/officeart/2005/8/layout/venn1" loCatId="relationship" qsTypeId="urn:microsoft.com/office/officeart/2005/8/quickstyle/3d3" qsCatId="3D" csTypeId="urn:microsoft.com/office/officeart/2005/8/colors/colorful5" csCatId="colorful" phldr="1"/>
      <dgm:spPr/>
    </dgm:pt>
    <dgm:pt modelId="{C56AB422-DB06-4958-A3B9-0D6636D35361}">
      <dgm:prSet phldrT="[テキスト]" phldr="1" custT="1"/>
      <dgm:spPr/>
      <dgm:t>
        <a:bodyPr/>
        <a:lstStyle/>
        <a:p>
          <a:endParaRPr kumimoji="1" lang="ja-JP" altLang="en-US" sz="800"/>
        </a:p>
      </dgm:t>
    </dgm:pt>
    <dgm:pt modelId="{BA5BBE39-1943-4385-AFAA-443EE14D2250}" type="parTrans" cxnId="{BD929D6A-CF68-4CE5-9505-EE7858E678B0}">
      <dgm:prSet/>
      <dgm:spPr/>
      <dgm:t>
        <a:bodyPr/>
        <a:lstStyle/>
        <a:p>
          <a:endParaRPr kumimoji="1" lang="ja-JP" altLang="en-US"/>
        </a:p>
      </dgm:t>
    </dgm:pt>
    <dgm:pt modelId="{D5BF0056-5BF3-4EB4-96C6-CE976F567236}" type="sibTrans" cxnId="{BD929D6A-CF68-4CE5-9505-EE7858E678B0}">
      <dgm:prSet/>
      <dgm:spPr/>
      <dgm:t>
        <a:bodyPr/>
        <a:lstStyle/>
        <a:p>
          <a:endParaRPr kumimoji="1" lang="ja-JP" altLang="en-US"/>
        </a:p>
      </dgm:t>
    </dgm:pt>
    <dgm:pt modelId="{F1D54D89-5E60-42F0-AEFB-9093A18E9AA2}">
      <dgm:prSet phldrT="[テキスト]" phldr="1" custT="1"/>
      <dgm:spPr/>
      <dgm:t>
        <a:bodyPr/>
        <a:lstStyle/>
        <a:p>
          <a:endParaRPr kumimoji="1" lang="ja-JP" altLang="en-US" sz="800" baseline="0" dirty="0"/>
        </a:p>
      </dgm:t>
    </dgm:pt>
    <dgm:pt modelId="{EF199F9A-4528-46BE-A1E3-51AF3FF16888}" type="parTrans" cxnId="{FE39A0DB-E584-4529-B2A8-2627E60A53C4}">
      <dgm:prSet/>
      <dgm:spPr/>
      <dgm:t>
        <a:bodyPr/>
        <a:lstStyle/>
        <a:p>
          <a:endParaRPr kumimoji="1" lang="ja-JP" altLang="en-US"/>
        </a:p>
      </dgm:t>
    </dgm:pt>
    <dgm:pt modelId="{6BED6A82-65AC-4579-9580-AABDA25626D0}" type="sibTrans" cxnId="{FE39A0DB-E584-4529-B2A8-2627E60A53C4}">
      <dgm:prSet/>
      <dgm:spPr/>
      <dgm:t>
        <a:bodyPr/>
        <a:lstStyle/>
        <a:p>
          <a:endParaRPr kumimoji="1" lang="ja-JP" altLang="en-US"/>
        </a:p>
      </dgm:t>
    </dgm:pt>
    <dgm:pt modelId="{D2428A2B-DC29-41C3-A4B7-377F5D4781BC}">
      <dgm:prSet phldrT="[テキスト]" custT="1"/>
      <dgm:spPr/>
      <dgm:t>
        <a:bodyPr/>
        <a:lstStyle/>
        <a:p>
          <a:endParaRPr kumimoji="1" lang="ja-JP" altLang="en-US" sz="800" baseline="0" dirty="0"/>
        </a:p>
      </dgm:t>
    </dgm:pt>
    <dgm:pt modelId="{D3F79820-AB56-4C08-B009-A876A3539431}" type="sibTrans" cxnId="{C74D4ADC-A41E-4556-9E6F-FEE37E60FBAC}">
      <dgm:prSet/>
      <dgm:spPr/>
      <dgm:t>
        <a:bodyPr/>
        <a:lstStyle/>
        <a:p>
          <a:endParaRPr kumimoji="1" lang="ja-JP" altLang="en-US"/>
        </a:p>
      </dgm:t>
    </dgm:pt>
    <dgm:pt modelId="{BA83E1DB-AEED-4477-9250-2A473432CE87}" type="parTrans" cxnId="{C74D4ADC-A41E-4556-9E6F-FEE37E60FBAC}">
      <dgm:prSet/>
      <dgm:spPr/>
      <dgm:t>
        <a:bodyPr/>
        <a:lstStyle/>
        <a:p>
          <a:endParaRPr kumimoji="1" lang="ja-JP" altLang="en-US"/>
        </a:p>
      </dgm:t>
    </dgm:pt>
    <dgm:pt modelId="{6C295271-6C2F-4633-B2B5-29A2CDBD3ECB}" type="pres">
      <dgm:prSet presAssocID="{C02E8FD6-2991-4E81-8AC6-C4783C08EE8B}" presName="compositeShape" presStyleCnt="0">
        <dgm:presLayoutVars>
          <dgm:chMax val="7"/>
          <dgm:dir/>
          <dgm:resizeHandles val="exact"/>
        </dgm:presLayoutVars>
      </dgm:prSet>
      <dgm:spPr/>
    </dgm:pt>
    <dgm:pt modelId="{D679E7B1-FC84-414B-8455-6A701CE2049F}" type="pres">
      <dgm:prSet presAssocID="{C56AB422-DB06-4958-A3B9-0D6636D35361}" presName="circ1" presStyleLbl="vennNode1" presStyleIdx="0" presStyleCnt="3" custScaleX="113783" custScaleY="85744" custLinFactNeighborX="18345" custLinFactNeighborY="30581"/>
      <dgm:spPr/>
      <dgm:t>
        <a:bodyPr/>
        <a:lstStyle/>
        <a:p>
          <a:endParaRPr kumimoji="1" lang="ja-JP" altLang="en-US"/>
        </a:p>
      </dgm:t>
    </dgm:pt>
    <dgm:pt modelId="{421B9244-A210-4668-8643-8BE204E19EEA}" type="pres">
      <dgm:prSet presAssocID="{C56AB422-DB06-4958-A3B9-0D6636D35361}" presName="circ1Tx" presStyleLbl="revTx" presStyleIdx="0" presStyleCnt="0">
        <dgm:presLayoutVars>
          <dgm:chMax val="0"/>
          <dgm:chPref val="0"/>
          <dgm:bulletEnabled val="1"/>
        </dgm:presLayoutVars>
      </dgm:prSet>
      <dgm:spPr/>
      <dgm:t>
        <a:bodyPr/>
        <a:lstStyle/>
        <a:p>
          <a:endParaRPr kumimoji="1" lang="ja-JP" altLang="en-US"/>
        </a:p>
      </dgm:t>
    </dgm:pt>
    <dgm:pt modelId="{A789DC9D-53FC-400A-84AA-5BFCD82D12B4}" type="pres">
      <dgm:prSet presAssocID="{F1D54D89-5E60-42F0-AEFB-9093A18E9AA2}" presName="circ2" presStyleLbl="vennNode1" presStyleIdx="1" presStyleCnt="3" custScaleX="111657" custScaleY="105522" custLinFactNeighborX="9896" custLinFactNeighborY="9683"/>
      <dgm:spPr/>
      <dgm:t>
        <a:bodyPr/>
        <a:lstStyle/>
        <a:p>
          <a:endParaRPr kumimoji="1" lang="ja-JP" altLang="en-US"/>
        </a:p>
      </dgm:t>
    </dgm:pt>
    <dgm:pt modelId="{FEF63E13-4FBC-4D59-B956-814375DE591F}" type="pres">
      <dgm:prSet presAssocID="{F1D54D89-5E60-42F0-AEFB-9093A18E9AA2}" presName="circ2Tx" presStyleLbl="revTx" presStyleIdx="0" presStyleCnt="0">
        <dgm:presLayoutVars>
          <dgm:chMax val="0"/>
          <dgm:chPref val="0"/>
          <dgm:bulletEnabled val="1"/>
        </dgm:presLayoutVars>
      </dgm:prSet>
      <dgm:spPr/>
      <dgm:t>
        <a:bodyPr/>
        <a:lstStyle/>
        <a:p>
          <a:endParaRPr kumimoji="1" lang="ja-JP" altLang="en-US"/>
        </a:p>
      </dgm:t>
    </dgm:pt>
    <dgm:pt modelId="{85DF3387-0E9A-4416-A28A-3E91796BB184}" type="pres">
      <dgm:prSet presAssocID="{D2428A2B-DC29-41C3-A4B7-377F5D4781BC}" presName="circ3" presStyleLbl="vennNode1" presStyleIdx="2" presStyleCnt="3" custScaleX="139538" custScaleY="129932" custLinFactNeighborX="34036" custLinFactNeighborY="-4145"/>
      <dgm:spPr/>
      <dgm:t>
        <a:bodyPr/>
        <a:lstStyle/>
        <a:p>
          <a:endParaRPr kumimoji="1" lang="ja-JP" altLang="en-US"/>
        </a:p>
      </dgm:t>
    </dgm:pt>
    <dgm:pt modelId="{3C9C9A09-F128-4874-8FFB-DB56F4175605}" type="pres">
      <dgm:prSet presAssocID="{D2428A2B-DC29-41C3-A4B7-377F5D4781BC}" presName="circ3Tx" presStyleLbl="revTx" presStyleIdx="0" presStyleCnt="0">
        <dgm:presLayoutVars>
          <dgm:chMax val="0"/>
          <dgm:chPref val="0"/>
          <dgm:bulletEnabled val="1"/>
        </dgm:presLayoutVars>
      </dgm:prSet>
      <dgm:spPr/>
      <dgm:t>
        <a:bodyPr/>
        <a:lstStyle/>
        <a:p>
          <a:endParaRPr kumimoji="1" lang="ja-JP" altLang="en-US"/>
        </a:p>
      </dgm:t>
    </dgm:pt>
  </dgm:ptLst>
  <dgm:cxnLst>
    <dgm:cxn modelId="{BD929D6A-CF68-4CE5-9505-EE7858E678B0}" srcId="{C02E8FD6-2991-4E81-8AC6-C4783C08EE8B}" destId="{C56AB422-DB06-4958-A3B9-0D6636D35361}" srcOrd="0" destOrd="0" parTransId="{BA5BBE39-1943-4385-AFAA-443EE14D2250}" sibTransId="{D5BF0056-5BF3-4EB4-96C6-CE976F567236}"/>
    <dgm:cxn modelId="{562CBAE2-4F62-43D5-A0E9-55207EB98A39}" type="presOf" srcId="{F1D54D89-5E60-42F0-AEFB-9093A18E9AA2}" destId="{A789DC9D-53FC-400A-84AA-5BFCD82D12B4}" srcOrd="0" destOrd="0" presId="urn:microsoft.com/office/officeart/2005/8/layout/venn1"/>
    <dgm:cxn modelId="{98D88C7A-C919-4E61-8E3D-6C849DE5E7E6}" type="presOf" srcId="{C56AB422-DB06-4958-A3B9-0D6636D35361}" destId="{D679E7B1-FC84-414B-8455-6A701CE2049F}" srcOrd="0" destOrd="0" presId="urn:microsoft.com/office/officeart/2005/8/layout/venn1"/>
    <dgm:cxn modelId="{BFB4953B-8AB0-4DF4-8C5E-78CAE7CBFB47}" type="presOf" srcId="{F1D54D89-5E60-42F0-AEFB-9093A18E9AA2}" destId="{FEF63E13-4FBC-4D59-B956-814375DE591F}" srcOrd="1" destOrd="0" presId="urn:microsoft.com/office/officeart/2005/8/layout/venn1"/>
    <dgm:cxn modelId="{3CD5A71D-6E4D-4245-9FE8-599C3467F6BF}" type="presOf" srcId="{D2428A2B-DC29-41C3-A4B7-377F5D4781BC}" destId="{85DF3387-0E9A-4416-A28A-3E91796BB184}" srcOrd="0" destOrd="0" presId="urn:microsoft.com/office/officeart/2005/8/layout/venn1"/>
    <dgm:cxn modelId="{5D7877A5-AE6C-4B96-9355-B0FB28E51C50}" type="presOf" srcId="{D2428A2B-DC29-41C3-A4B7-377F5D4781BC}" destId="{3C9C9A09-F128-4874-8FFB-DB56F4175605}" srcOrd="1" destOrd="0" presId="urn:microsoft.com/office/officeart/2005/8/layout/venn1"/>
    <dgm:cxn modelId="{FE39A0DB-E584-4529-B2A8-2627E60A53C4}" srcId="{C02E8FD6-2991-4E81-8AC6-C4783C08EE8B}" destId="{F1D54D89-5E60-42F0-AEFB-9093A18E9AA2}" srcOrd="1" destOrd="0" parTransId="{EF199F9A-4528-46BE-A1E3-51AF3FF16888}" sibTransId="{6BED6A82-65AC-4579-9580-AABDA25626D0}"/>
    <dgm:cxn modelId="{52A5749F-0631-41CD-8AE7-C165F275E06F}" type="presOf" srcId="{C56AB422-DB06-4958-A3B9-0D6636D35361}" destId="{421B9244-A210-4668-8643-8BE204E19EEA}" srcOrd="1" destOrd="0" presId="urn:microsoft.com/office/officeart/2005/8/layout/venn1"/>
    <dgm:cxn modelId="{C74D4ADC-A41E-4556-9E6F-FEE37E60FBAC}" srcId="{C02E8FD6-2991-4E81-8AC6-C4783C08EE8B}" destId="{D2428A2B-DC29-41C3-A4B7-377F5D4781BC}" srcOrd="2" destOrd="0" parTransId="{BA83E1DB-AEED-4477-9250-2A473432CE87}" sibTransId="{D3F79820-AB56-4C08-B009-A876A3539431}"/>
    <dgm:cxn modelId="{6D12FF3E-CDDA-4B5B-ABAD-4560A29BD09B}" type="presOf" srcId="{C02E8FD6-2991-4E81-8AC6-C4783C08EE8B}" destId="{6C295271-6C2F-4633-B2B5-29A2CDBD3ECB}" srcOrd="0" destOrd="0" presId="urn:microsoft.com/office/officeart/2005/8/layout/venn1"/>
    <dgm:cxn modelId="{6F943ACD-8E2C-4CDA-9CB6-35447446D5BF}" type="presParOf" srcId="{6C295271-6C2F-4633-B2B5-29A2CDBD3ECB}" destId="{D679E7B1-FC84-414B-8455-6A701CE2049F}" srcOrd="0" destOrd="0" presId="urn:microsoft.com/office/officeart/2005/8/layout/venn1"/>
    <dgm:cxn modelId="{FB12D11A-9282-4F2E-9A15-1B8D2AAE90BE}" type="presParOf" srcId="{6C295271-6C2F-4633-B2B5-29A2CDBD3ECB}" destId="{421B9244-A210-4668-8643-8BE204E19EEA}" srcOrd="1" destOrd="0" presId="urn:microsoft.com/office/officeart/2005/8/layout/venn1"/>
    <dgm:cxn modelId="{D3667F40-767A-4B42-8358-5C7B8249869B}" type="presParOf" srcId="{6C295271-6C2F-4633-B2B5-29A2CDBD3ECB}" destId="{A789DC9D-53FC-400A-84AA-5BFCD82D12B4}" srcOrd="2" destOrd="0" presId="urn:microsoft.com/office/officeart/2005/8/layout/venn1"/>
    <dgm:cxn modelId="{21F8440D-9F40-4A9C-AF3F-51A0BDFD09D7}" type="presParOf" srcId="{6C295271-6C2F-4633-B2B5-29A2CDBD3ECB}" destId="{FEF63E13-4FBC-4D59-B956-814375DE591F}" srcOrd="3" destOrd="0" presId="urn:microsoft.com/office/officeart/2005/8/layout/venn1"/>
    <dgm:cxn modelId="{1BD458B6-B0E5-49E3-898F-9FAF1E3946C2}" type="presParOf" srcId="{6C295271-6C2F-4633-B2B5-29A2CDBD3ECB}" destId="{85DF3387-0E9A-4416-A28A-3E91796BB184}" srcOrd="4" destOrd="0" presId="urn:microsoft.com/office/officeart/2005/8/layout/venn1"/>
    <dgm:cxn modelId="{FB49E649-A297-47A3-872C-1A9E79630D36}" type="presParOf" srcId="{6C295271-6C2F-4633-B2B5-29A2CDBD3ECB}" destId="{3C9C9A09-F128-4874-8FFB-DB56F4175605}" srcOrd="5" destOrd="0" presId="urn:microsoft.com/office/officeart/2005/8/layout/venn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02E8FD6-2991-4E81-8AC6-C4783C08EE8B}" type="doc">
      <dgm:prSet loTypeId="urn:microsoft.com/office/officeart/2005/8/layout/venn1" loCatId="relationship" qsTypeId="urn:microsoft.com/office/officeart/2005/8/quickstyle/3d3" qsCatId="3D" csTypeId="urn:microsoft.com/office/officeart/2005/8/colors/colorful5" csCatId="colorful" phldr="1"/>
      <dgm:spPr/>
    </dgm:pt>
    <dgm:pt modelId="{C56AB422-DB06-4958-A3B9-0D6636D35361}">
      <dgm:prSet phldrT="[テキスト]" phldr="1" custT="1"/>
      <dgm:spPr/>
      <dgm:t>
        <a:bodyPr/>
        <a:lstStyle/>
        <a:p>
          <a:endParaRPr kumimoji="1" lang="ja-JP" altLang="en-US" sz="800"/>
        </a:p>
      </dgm:t>
    </dgm:pt>
    <dgm:pt modelId="{BA5BBE39-1943-4385-AFAA-443EE14D2250}" type="parTrans" cxnId="{BD929D6A-CF68-4CE5-9505-EE7858E678B0}">
      <dgm:prSet/>
      <dgm:spPr/>
      <dgm:t>
        <a:bodyPr/>
        <a:lstStyle/>
        <a:p>
          <a:endParaRPr kumimoji="1" lang="ja-JP" altLang="en-US"/>
        </a:p>
      </dgm:t>
    </dgm:pt>
    <dgm:pt modelId="{D5BF0056-5BF3-4EB4-96C6-CE976F567236}" type="sibTrans" cxnId="{BD929D6A-CF68-4CE5-9505-EE7858E678B0}">
      <dgm:prSet/>
      <dgm:spPr/>
      <dgm:t>
        <a:bodyPr/>
        <a:lstStyle/>
        <a:p>
          <a:endParaRPr kumimoji="1" lang="ja-JP" altLang="en-US"/>
        </a:p>
      </dgm:t>
    </dgm:pt>
    <dgm:pt modelId="{F1D54D89-5E60-42F0-AEFB-9093A18E9AA2}">
      <dgm:prSet phldrT="[テキスト]" phldr="1" custT="1"/>
      <dgm:spPr/>
      <dgm:t>
        <a:bodyPr/>
        <a:lstStyle/>
        <a:p>
          <a:endParaRPr kumimoji="1" lang="ja-JP" altLang="en-US" sz="800" baseline="0" dirty="0"/>
        </a:p>
      </dgm:t>
    </dgm:pt>
    <dgm:pt modelId="{EF199F9A-4528-46BE-A1E3-51AF3FF16888}" type="parTrans" cxnId="{FE39A0DB-E584-4529-B2A8-2627E60A53C4}">
      <dgm:prSet/>
      <dgm:spPr/>
      <dgm:t>
        <a:bodyPr/>
        <a:lstStyle/>
        <a:p>
          <a:endParaRPr kumimoji="1" lang="ja-JP" altLang="en-US"/>
        </a:p>
      </dgm:t>
    </dgm:pt>
    <dgm:pt modelId="{6BED6A82-65AC-4579-9580-AABDA25626D0}" type="sibTrans" cxnId="{FE39A0DB-E584-4529-B2A8-2627E60A53C4}">
      <dgm:prSet/>
      <dgm:spPr/>
      <dgm:t>
        <a:bodyPr/>
        <a:lstStyle/>
        <a:p>
          <a:endParaRPr kumimoji="1" lang="ja-JP" altLang="en-US"/>
        </a:p>
      </dgm:t>
    </dgm:pt>
    <dgm:pt modelId="{D2428A2B-DC29-41C3-A4B7-377F5D4781BC}">
      <dgm:prSet phldrT="[テキスト]" custT="1"/>
      <dgm:spPr/>
      <dgm:t>
        <a:bodyPr/>
        <a:lstStyle/>
        <a:p>
          <a:endParaRPr kumimoji="1" lang="ja-JP" altLang="en-US" sz="800" baseline="0" dirty="0"/>
        </a:p>
      </dgm:t>
    </dgm:pt>
    <dgm:pt modelId="{D3F79820-AB56-4C08-B009-A876A3539431}" type="sibTrans" cxnId="{C74D4ADC-A41E-4556-9E6F-FEE37E60FBAC}">
      <dgm:prSet/>
      <dgm:spPr/>
      <dgm:t>
        <a:bodyPr/>
        <a:lstStyle/>
        <a:p>
          <a:endParaRPr kumimoji="1" lang="ja-JP" altLang="en-US"/>
        </a:p>
      </dgm:t>
    </dgm:pt>
    <dgm:pt modelId="{BA83E1DB-AEED-4477-9250-2A473432CE87}" type="parTrans" cxnId="{C74D4ADC-A41E-4556-9E6F-FEE37E60FBAC}">
      <dgm:prSet/>
      <dgm:spPr/>
      <dgm:t>
        <a:bodyPr/>
        <a:lstStyle/>
        <a:p>
          <a:endParaRPr kumimoji="1" lang="ja-JP" altLang="en-US"/>
        </a:p>
      </dgm:t>
    </dgm:pt>
    <dgm:pt modelId="{6C295271-6C2F-4633-B2B5-29A2CDBD3ECB}" type="pres">
      <dgm:prSet presAssocID="{C02E8FD6-2991-4E81-8AC6-C4783C08EE8B}" presName="compositeShape" presStyleCnt="0">
        <dgm:presLayoutVars>
          <dgm:chMax val="7"/>
          <dgm:dir/>
          <dgm:resizeHandles val="exact"/>
        </dgm:presLayoutVars>
      </dgm:prSet>
      <dgm:spPr/>
    </dgm:pt>
    <dgm:pt modelId="{D679E7B1-FC84-414B-8455-6A701CE2049F}" type="pres">
      <dgm:prSet presAssocID="{C56AB422-DB06-4958-A3B9-0D6636D35361}" presName="circ1" presStyleLbl="vennNode1" presStyleIdx="0" presStyleCnt="3" custScaleX="67596" custScaleY="61789" custLinFactNeighborX="-1967" custLinFactNeighborY="36065"/>
      <dgm:spPr/>
      <dgm:t>
        <a:bodyPr/>
        <a:lstStyle/>
        <a:p>
          <a:endParaRPr kumimoji="1" lang="ja-JP" altLang="en-US"/>
        </a:p>
      </dgm:t>
    </dgm:pt>
    <dgm:pt modelId="{421B9244-A210-4668-8643-8BE204E19EEA}" type="pres">
      <dgm:prSet presAssocID="{C56AB422-DB06-4958-A3B9-0D6636D35361}" presName="circ1Tx" presStyleLbl="revTx" presStyleIdx="0" presStyleCnt="0">
        <dgm:presLayoutVars>
          <dgm:chMax val="0"/>
          <dgm:chPref val="0"/>
          <dgm:bulletEnabled val="1"/>
        </dgm:presLayoutVars>
      </dgm:prSet>
      <dgm:spPr/>
      <dgm:t>
        <a:bodyPr/>
        <a:lstStyle/>
        <a:p>
          <a:endParaRPr kumimoji="1" lang="ja-JP" altLang="en-US"/>
        </a:p>
      </dgm:t>
    </dgm:pt>
    <dgm:pt modelId="{A789DC9D-53FC-400A-84AA-5BFCD82D12B4}" type="pres">
      <dgm:prSet presAssocID="{F1D54D89-5E60-42F0-AEFB-9093A18E9AA2}" presName="circ2" presStyleLbl="vennNode1" presStyleIdx="1" presStyleCnt="3" custScaleX="107465" custScaleY="104864" custLinFactNeighborX="-10598" custLinFactNeighborY="21091"/>
      <dgm:spPr/>
      <dgm:t>
        <a:bodyPr/>
        <a:lstStyle/>
        <a:p>
          <a:endParaRPr kumimoji="1" lang="ja-JP" altLang="en-US"/>
        </a:p>
      </dgm:t>
    </dgm:pt>
    <dgm:pt modelId="{FEF63E13-4FBC-4D59-B956-814375DE591F}" type="pres">
      <dgm:prSet presAssocID="{F1D54D89-5E60-42F0-AEFB-9093A18E9AA2}" presName="circ2Tx" presStyleLbl="revTx" presStyleIdx="0" presStyleCnt="0">
        <dgm:presLayoutVars>
          <dgm:chMax val="0"/>
          <dgm:chPref val="0"/>
          <dgm:bulletEnabled val="1"/>
        </dgm:presLayoutVars>
      </dgm:prSet>
      <dgm:spPr/>
      <dgm:t>
        <a:bodyPr/>
        <a:lstStyle/>
        <a:p>
          <a:endParaRPr kumimoji="1" lang="ja-JP" altLang="en-US"/>
        </a:p>
      </dgm:t>
    </dgm:pt>
    <dgm:pt modelId="{85DF3387-0E9A-4416-A28A-3E91796BB184}" type="pres">
      <dgm:prSet presAssocID="{D2428A2B-DC29-41C3-A4B7-377F5D4781BC}" presName="circ3" presStyleLbl="vennNode1" presStyleIdx="2" presStyleCnt="3" custScaleX="107058" custScaleY="127540" custLinFactNeighborX="21309" custLinFactNeighborY="7129"/>
      <dgm:spPr/>
      <dgm:t>
        <a:bodyPr/>
        <a:lstStyle/>
        <a:p>
          <a:endParaRPr kumimoji="1" lang="ja-JP" altLang="en-US"/>
        </a:p>
      </dgm:t>
    </dgm:pt>
    <dgm:pt modelId="{3C9C9A09-F128-4874-8FFB-DB56F4175605}" type="pres">
      <dgm:prSet presAssocID="{D2428A2B-DC29-41C3-A4B7-377F5D4781BC}" presName="circ3Tx" presStyleLbl="revTx" presStyleIdx="0" presStyleCnt="0">
        <dgm:presLayoutVars>
          <dgm:chMax val="0"/>
          <dgm:chPref val="0"/>
          <dgm:bulletEnabled val="1"/>
        </dgm:presLayoutVars>
      </dgm:prSet>
      <dgm:spPr/>
      <dgm:t>
        <a:bodyPr/>
        <a:lstStyle/>
        <a:p>
          <a:endParaRPr kumimoji="1" lang="ja-JP" altLang="en-US"/>
        </a:p>
      </dgm:t>
    </dgm:pt>
  </dgm:ptLst>
  <dgm:cxnLst>
    <dgm:cxn modelId="{D086D4B3-3E23-4E48-9796-0FE45EC76CFF}" type="presOf" srcId="{F1D54D89-5E60-42F0-AEFB-9093A18E9AA2}" destId="{FEF63E13-4FBC-4D59-B956-814375DE591F}" srcOrd="1" destOrd="0" presId="urn:microsoft.com/office/officeart/2005/8/layout/venn1"/>
    <dgm:cxn modelId="{BD929D6A-CF68-4CE5-9505-EE7858E678B0}" srcId="{C02E8FD6-2991-4E81-8AC6-C4783C08EE8B}" destId="{C56AB422-DB06-4958-A3B9-0D6636D35361}" srcOrd="0" destOrd="0" parTransId="{BA5BBE39-1943-4385-AFAA-443EE14D2250}" sibTransId="{D5BF0056-5BF3-4EB4-96C6-CE976F567236}"/>
    <dgm:cxn modelId="{FED5C69C-358E-40E5-9E3B-C9DED91007A4}" type="presOf" srcId="{D2428A2B-DC29-41C3-A4B7-377F5D4781BC}" destId="{3C9C9A09-F128-4874-8FFB-DB56F4175605}" srcOrd="1" destOrd="0" presId="urn:microsoft.com/office/officeart/2005/8/layout/venn1"/>
    <dgm:cxn modelId="{92F01D1A-577C-4341-818C-A434C0254F71}" type="presOf" srcId="{C56AB422-DB06-4958-A3B9-0D6636D35361}" destId="{D679E7B1-FC84-414B-8455-6A701CE2049F}" srcOrd="0" destOrd="0" presId="urn:microsoft.com/office/officeart/2005/8/layout/venn1"/>
    <dgm:cxn modelId="{2AD74822-503A-4C27-B84C-960C087AA576}" type="presOf" srcId="{C56AB422-DB06-4958-A3B9-0D6636D35361}" destId="{421B9244-A210-4668-8643-8BE204E19EEA}" srcOrd="1" destOrd="0" presId="urn:microsoft.com/office/officeart/2005/8/layout/venn1"/>
    <dgm:cxn modelId="{C86D6E8B-92D5-4A1C-840A-DAA8A63B3D5A}" type="presOf" srcId="{D2428A2B-DC29-41C3-A4B7-377F5D4781BC}" destId="{85DF3387-0E9A-4416-A28A-3E91796BB184}" srcOrd="0" destOrd="0" presId="urn:microsoft.com/office/officeart/2005/8/layout/venn1"/>
    <dgm:cxn modelId="{FE39A0DB-E584-4529-B2A8-2627E60A53C4}" srcId="{C02E8FD6-2991-4E81-8AC6-C4783C08EE8B}" destId="{F1D54D89-5E60-42F0-AEFB-9093A18E9AA2}" srcOrd="1" destOrd="0" parTransId="{EF199F9A-4528-46BE-A1E3-51AF3FF16888}" sibTransId="{6BED6A82-65AC-4579-9580-AABDA25626D0}"/>
    <dgm:cxn modelId="{3582A015-E6EE-4D35-900C-D6B9131ACED1}" type="presOf" srcId="{F1D54D89-5E60-42F0-AEFB-9093A18E9AA2}" destId="{A789DC9D-53FC-400A-84AA-5BFCD82D12B4}" srcOrd="0" destOrd="0" presId="urn:microsoft.com/office/officeart/2005/8/layout/venn1"/>
    <dgm:cxn modelId="{C74D4ADC-A41E-4556-9E6F-FEE37E60FBAC}" srcId="{C02E8FD6-2991-4E81-8AC6-C4783C08EE8B}" destId="{D2428A2B-DC29-41C3-A4B7-377F5D4781BC}" srcOrd="2" destOrd="0" parTransId="{BA83E1DB-AEED-4477-9250-2A473432CE87}" sibTransId="{D3F79820-AB56-4C08-B009-A876A3539431}"/>
    <dgm:cxn modelId="{58A972DE-B8BF-483F-9E8A-CEDEB4766A3E}" type="presOf" srcId="{C02E8FD6-2991-4E81-8AC6-C4783C08EE8B}" destId="{6C295271-6C2F-4633-B2B5-29A2CDBD3ECB}" srcOrd="0" destOrd="0" presId="urn:microsoft.com/office/officeart/2005/8/layout/venn1"/>
    <dgm:cxn modelId="{0F8C377F-38B5-4FD9-B31E-2FB2AA38E622}" type="presParOf" srcId="{6C295271-6C2F-4633-B2B5-29A2CDBD3ECB}" destId="{D679E7B1-FC84-414B-8455-6A701CE2049F}" srcOrd="0" destOrd="0" presId="urn:microsoft.com/office/officeart/2005/8/layout/venn1"/>
    <dgm:cxn modelId="{B170044D-FF27-459B-9796-16FA51FE4174}" type="presParOf" srcId="{6C295271-6C2F-4633-B2B5-29A2CDBD3ECB}" destId="{421B9244-A210-4668-8643-8BE204E19EEA}" srcOrd="1" destOrd="0" presId="urn:microsoft.com/office/officeart/2005/8/layout/venn1"/>
    <dgm:cxn modelId="{8B28C647-A683-40EF-9CE4-639A0B55029F}" type="presParOf" srcId="{6C295271-6C2F-4633-B2B5-29A2CDBD3ECB}" destId="{A789DC9D-53FC-400A-84AA-5BFCD82D12B4}" srcOrd="2" destOrd="0" presId="urn:microsoft.com/office/officeart/2005/8/layout/venn1"/>
    <dgm:cxn modelId="{2C05D883-7BBE-40A2-A0A5-9D44D308861A}" type="presParOf" srcId="{6C295271-6C2F-4633-B2B5-29A2CDBD3ECB}" destId="{FEF63E13-4FBC-4D59-B956-814375DE591F}" srcOrd="3" destOrd="0" presId="urn:microsoft.com/office/officeart/2005/8/layout/venn1"/>
    <dgm:cxn modelId="{4C72E9A3-97FC-4A3A-A5F8-4DBA54EB36A0}" type="presParOf" srcId="{6C295271-6C2F-4633-B2B5-29A2CDBD3ECB}" destId="{85DF3387-0E9A-4416-A28A-3E91796BB184}" srcOrd="4" destOrd="0" presId="urn:microsoft.com/office/officeart/2005/8/layout/venn1"/>
    <dgm:cxn modelId="{327A24D3-B132-4890-88BC-6F3A073C62FE}" type="presParOf" srcId="{6C295271-6C2F-4633-B2B5-29A2CDBD3ECB}" destId="{3C9C9A09-F128-4874-8FFB-DB56F4175605}" srcOrd="5" destOrd="0" presId="urn:microsoft.com/office/officeart/2005/8/layout/venn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02E8FD6-2991-4E81-8AC6-C4783C08EE8B}" type="doc">
      <dgm:prSet loTypeId="urn:microsoft.com/office/officeart/2005/8/layout/venn1" loCatId="relationship" qsTypeId="urn:microsoft.com/office/officeart/2005/8/quickstyle/3d3" qsCatId="3D" csTypeId="urn:microsoft.com/office/officeart/2005/8/colors/colorful5" csCatId="colorful" phldr="1"/>
      <dgm:spPr/>
    </dgm:pt>
    <dgm:pt modelId="{C56AB422-DB06-4958-A3B9-0D6636D35361}">
      <dgm:prSet phldrT="[テキスト]" phldr="1" custT="1"/>
      <dgm:spPr/>
      <dgm:t>
        <a:bodyPr/>
        <a:lstStyle/>
        <a:p>
          <a:endParaRPr kumimoji="1" lang="ja-JP" altLang="en-US" sz="800"/>
        </a:p>
      </dgm:t>
    </dgm:pt>
    <dgm:pt modelId="{BA5BBE39-1943-4385-AFAA-443EE14D2250}" type="parTrans" cxnId="{BD929D6A-CF68-4CE5-9505-EE7858E678B0}">
      <dgm:prSet/>
      <dgm:spPr/>
      <dgm:t>
        <a:bodyPr/>
        <a:lstStyle/>
        <a:p>
          <a:endParaRPr kumimoji="1" lang="ja-JP" altLang="en-US"/>
        </a:p>
      </dgm:t>
    </dgm:pt>
    <dgm:pt modelId="{D5BF0056-5BF3-4EB4-96C6-CE976F567236}" type="sibTrans" cxnId="{BD929D6A-CF68-4CE5-9505-EE7858E678B0}">
      <dgm:prSet/>
      <dgm:spPr/>
      <dgm:t>
        <a:bodyPr/>
        <a:lstStyle/>
        <a:p>
          <a:endParaRPr kumimoji="1" lang="ja-JP" altLang="en-US"/>
        </a:p>
      </dgm:t>
    </dgm:pt>
    <dgm:pt modelId="{F1D54D89-5E60-42F0-AEFB-9093A18E9AA2}">
      <dgm:prSet phldrT="[テキスト]" phldr="1" custT="1"/>
      <dgm:spPr/>
      <dgm:t>
        <a:bodyPr/>
        <a:lstStyle/>
        <a:p>
          <a:endParaRPr kumimoji="1" lang="ja-JP" altLang="en-US" sz="800" baseline="0" dirty="0"/>
        </a:p>
      </dgm:t>
    </dgm:pt>
    <dgm:pt modelId="{EF199F9A-4528-46BE-A1E3-51AF3FF16888}" type="parTrans" cxnId="{FE39A0DB-E584-4529-B2A8-2627E60A53C4}">
      <dgm:prSet/>
      <dgm:spPr/>
      <dgm:t>
        <a:bodyPr/>
        <a:lstStyle/>
        <a:p>
          <a:endParaRPr kumimoji="1" lang="ja-JP" altLang="en-US"/>
        </a:p>
      </dgm:t>
    </dgm:pt>
    <dgm:pt modelId="{6BED6A82-65AC-4579-9580-AABDA25626D0}" type="sibTrans" cxnId="{FE39A0DB-E584-4529-B2A8-2627E60A53C4}">
      <dgm:prSet/>
      <dgm:spPr/>
      <dgm:t>
        <a:bodyPr/>
        <a:lstStyle/>
        <a:p>
          <a:endParaRPr kumimoji="1" lang="ja-JP" altLang="en-US"/>
        </a:p>
      </dgm:t>
    </dgm:pt>
    <dgm:pt modelId="{D2428A2B-DC29-41C3-A4B7-377F5D4781BC}">
      <dgm:prSet phldrT="[テキスト]" custT="1"/>
      <dgm:spPr/>
      <dgm:t>
        <a:bodyPr/>
        <a:lstStyle/>
        <a:p>
          <a:endParaRPr kumimoji="1" lang="ja-JP" altLang="en-US" sz="800" baseline="0" dirty="0"/>
        </a:p>
      </dgm:t>
    </dgm:pt>
    <dgm:pt modelId="{D3F79820-AB56-4C08-B009-A876A3539431}" type="sibTrans" cxnId="{C74D4ADC-A41E-4556-9E6F-FEE37E60FBAC}">
      <dgm:prSet/>
      <dgm:spPr/>
      <dgm:t>
        <a:bodyPr/>
        <a:lstStyle/>
        <a:p>
          <a:endParaRPr kumimoji="1" lang="ja-JP" altLang="en-US"/>
        </a:p>
      </dgm:t>
    </dgm:pt>
    <dgm:pt modelId="{BA83E1DB-AEED-4477-9250-2A473432CE87}" type="parTrans" cxnId="{C74D4ADC-A41E-4556-9E6F-FEE37E60FBAC}">
      <dgm:prSet/>
      <dgm:spPr/>
      <dgm:t>
        <a:bodyPr/>
        <a:lstStyle/>
        <a:p>
          <a:endParaRPr kumimoji="1" lang="ja-JP" altLang="en-US"/>
        </a:p>
      </dgm:t>
    </dgm:pt>
    <dgm:pt modelId="{6C295271-6C2F-4633-B2B5-29A2CDBD3ECB}" type="pres">
      <dgm:prSet presAssocID="{C02E8FD6-2991-4E81-8AC6-C4783C08EE8B}" presName="compositeShape" presStyleCnt="0">
        <dgm:presLayoutVars>
          <dgm:chMax val="7"/>
          <dgm:dir/>
          <dgm:resizeHandles val="exact"/>
        </dgm:presLayoutVars>
      </dgm:prSet>
      <dgm:spPr/>
    </dgm:pt>
    <dgm:pt modelId="{D679E7B1-FC84-414B-8455-6A701CE2049F}" type="pres">
      <dgm:prSet presAssocID="{C56AB422-DB06-4958-A3B9-0D6636D35361}" presName="circ1" presStyleLbl="vennNode1" presStyleIdx="0" presStyleCnt="3" custScaleX="94765" custScaleY="80611" custLinFactNeighborX="-8662" custLinFactNeighborY="29362"/>
      <dgm:spPr/>
      <dgm:t>
        <a:bodyPr/>
        <a:lstStyle/>
        <a:p>
          <a:endParaRPr kumimoji="1" lang="ja-JP" altLang="en-US"/>
        </a:p>
      </dgm:t>
    </dgm:pt>
    <dgm:pt modelId="{421B9244-A210-4668-8643-8BE204E19EEA}" type="pres">
      <dgm:prSet presAssocID="{C56AB422-DB06-4958-A3B9-0D6636D35361}" presName="circ1Tx" presStyleLbl="revTx" presStyleIdx="0" presStyleCnt="0">
        <dgm:presLayoutVars>
          <dgm:chMax val="0"/>
          <dgm:chPref val="0"/>
          <dgm:bulletEnabled val="1"/>
        </dgm:presLayoutVars>
      </dgm:prSet>
      <dgm:spPr/>
      <dgm:t>
        <a:bodyPr/>
        <a:lstStyle/>
        <a:p>
          <a:endParaRPr kumimoji="1" lang="ja-JP" altLang="en-US"/>
        </a:p>
      </dgm:t>
    </dgm:pt>
    <dgm:pt modelId="{A789DC9D-53FC-400A-84AA-5BFCD82D12B4}" type="pres">
      <dgm:prSet presAssocID="{F1D54D89-5E60-42F0-AEFB-9093A18E9AA2}" presName="circ2" presStyleLbl="vennNode1" presStyleIdx="1" presStyleCnt="3" custScaleX="107465" custScaleY="104864" custLinFactNeighborX="-30518" custLinFactNeighborY="12221"/>
      <dgm:spPr/>
      <dgm:t>
        <a:bodyPr/>
        <a:lstStyle/>
        <a:p>
          <a:endParaRPr kumimoji="1" lang="ja-JP" altLang="en-US"/>
        </a:p>
      </dgm:t>
    </dgm:pt>
    <dgm:pt modelId="{FEF63E13-4FBC-4D59-B956-814375DE591F}" type="pres">
      <dgm:prSet presAssocID="{F1D54D89-5E60-42F0-AEFB-9093A18E9AA2}" presName="circ2Tx" presStyleLbl="revTx" presStyleIdx="0" presStyleCnt="0">
        <dgm:presLayoutVars>
          <dgm:chMax val="0"/>
          <dgm:chPref val="0"/>
          <dgm:bulletEnabled val="1"/>
        </dgm:presLayoutVars>
      </dgm:prSet>
      <dgm:spPr/>
      <dgm:t>
        <a:bodyPr/>
        <a:lstStyle/>
        <a:p>
          <a:endParaRPr kumimoji="1" lang="ja-JP" altLang="en-US"/>
        </a:p>
      </dgm:t>
    </dgm:pt>
    <dgm:pt modelId="{85DF3387-0E9A-4416-A28A-3E91796BB184}" type="pres">
      <dgm:prSet presAssocID="{D2428A2B-DC29-41C3-A4B7-377F5D4781BC}" presName="circ3" presStyleLbl="vennNode1" presStyleIdx="2" presStyleCnt="3" custScaleX="119529" custScaleY="127540" custLinFactNeighborX="7685" custLinFactNeighborY="-2406"/>
      <dgm:spPr/>
      <dgm:t>
        <a:bodyPr/>
        <a:lstStyle/>
        <a:p>
          <a:endParaRPr kumimoji="1" lang="ja-JP" altLang="en-US"/>
        </a:p>
      </dgm:t>
    </dgm:pt>
    <dgm:pt modelId="{3C9C9A09-F128-4874-8FFB-DB56F4175605}" type="pres">
      <dgm:prSet presAssocID="{D2428A2B-DC29-41C3-A4B7-377F5D4781BC}" presName="circ3Tx" presStyleLbl="revTx" presStyleIdx="0" presStyleCnt="0">
        <dgm:presLayoutVars>
          <dgm:chMax val="0"/>
          <dgm:chPref val="0"/>
          <dgm:bulletEnabled val="1"/>
        </dgm:presLayoutVars>
      </dgm:prSet>
      <dgm:spPr/>
      <dgm:t>
        <a:bodyPr/>
        <a:lstStyle/>
        <a:p>
          <a:endParaRPr kumimoji="1" lang="ja-JP" altLang="en-US"/>
        </a:p>
      </dgm:t>
    </dgm:pt>
  </dgm:ptLst>
  <dgm:cxnLst>
    <dgm:cxn modelId="{73DD4034-2B33-4F7B-8382-178B75223421}" type="presOf" srcId="{D2428A2B-DC29-41C3-A4B7-377F5D4781BC}" destId="{3C9C9A09-F128-4874-8FFB-DB56F4175605}" srcOrd="1" destOrd="0" presId="urn:microsoft.com/office/officeart/2005/8/layout/venn1"/>
    <dgm:cxn modelId="{BD929D6A-CF68-4CE5-9505-EE7858E678B0}" srcId="{C02E8FD6-2991-4E81-8AC6-C4783C08EE8B}" destId="{C56AB422-DB06-4958-A3B9-0D6636D35361}" srcOrd="0" destOrd="0" parTransId="{BA5BBE39-1943-4385-AFAA-443EE14D2250}" sibTransId="{D5BF0056-5BF3-4EB4-96C6-CE976F567236}"/>
    <dgm:cxn modelId="{FB612192-FEAF-4907-92B2-74E65AEF9448}" type="presOf" srcId="{F1D54D89-5E60-42F0-AEFB-9093A18E9AA2}" destId="{FEF63E13-4FBC-4D59-B956-814375DE591F}" srcOrd="1" destOrd="0" presId="urn:microsoft.com/office/officeart/2005/8/layout/venn1"/>
    <dgm:cxn modelId="{2C19179F-0746-46E9-BA81-258F706111B3}" type="presOf" srcId="{D2428A2B-DC29-41C3-A4B7-377F5D4781BC}" destId="{85DF3387-0E9A-4416-A28A-3E91796BB184}" srcOrd="0" destOrd="0" presId="urn:microsoft.com/office/officeart/2005/8/layout/venn1"/>
    <dgm:cxn modelId="{C0B6643E-A7A0-4EFD-820E-931030115051}" type="presOf" srcId="{C56AB422-DB06-4958-A3B9-0D6636D35361}" destId="{421B9244-A210-4668-8643-8BE204E19EEA}" srcOrd="1" destOrd="0" presId="urn:microsoft.com/office/officeart/2005/8/layout/venn1"/>
    <dgm:cxn modelId="{E243AE39-E053-4510-9DE4-2C789DE11D00}" type="presOf" srcId="{C02E8FD6-2991-4E81-8AC6-C4783C08EE8B}" destId="{6C295271-6C2F-4633-B2B5-29A2CDBD3ECB}" srcOrd="0" destOrd="0" presId="urn:microsoft.com/office/officeart/2005/8/layout/venn1"/>
    <dgm:cxn modelId="{03630906-5877-4217-BF0C-D269ADEC2A87}" type="presOf" srcId="{F1D54D89-5E60-42F0-AEFB-9093A18E9AA2}" destId="{A789DC9D-53FC-400A-84AA-5BFCD82D12B4}" srcOrd="0" destOrd="0" presId="urn:microsoft.com/office/officeart/2005/8/layout/venn1"/>
    <dgm:cxn modelId="{D979AE8C-9A68-40EF-902D-C60EA9AD6751}" type="presOf" srcId="{C56AB422-DB06-4958-A3B9-0D6636D35361}" destId="{D679E7B1-FC84-414B-8455-6A701CE2049F}" srcOrd="0" destOrd="0" presId="urn:microsoft.com/office/officeart/2005/8/layout/venn1"/>
    <dgm:cxn modelId="{FE39A0DB-E584-4529-B2A8-2627E60A53C4}" srcId="{C02E8FD6-2991-4E81-8AC6-C4783C08EE8B}" destId="{F1D54D89-5E60-42F0-AEFB-9093A18E9AA2}" srcOrd="1" destOrd="0" parTransId="{EF199F9A-4528-46BE-A1E3-51AF3FF16888}" sibTransId="{6BED6A82-65AC-4579-9580-AABDA25626D0}"/>
    <dgm:cxn modelId="{C74D4ADC-A41E-4556-9E6F-FEE37E60FBAC}" srcId="{C02E8FD6-2991-4E81-8AC6-C4783C08EE8B}" destId="{D2428A2B-DC29-41C3-A4B7-377F5D4781BC}" srcOrd="2" destOrd="0" parTransId="{BA83E1DB-AEED-4477-9250-2A473432CE87}" sibTransId="{D3F79820-AB56-4C08-B009-A876A3539431}"/>
    <dgm:cxn modelId="{DEF838A0-782B-49FB-95C9-3D98C3B012F9}" type="presParOf" srcId="{6C295271-6C2F-4633-B2B5-29A2CDBD3ECB}" destId="{D679E7B1-FC84-414B-8455-6A701CE2049F}" srcOrd="0" destOrd="0" presId="urn:microsoft.com/office/officeart/2005/8/layout/venn1"/>
    <dgm:cxn modelId="{50E425FC-ADCC-45C8-9068-B20B56C33123}" type="presParOf" srcId="{6C295271-6C2F-4633-B2B5-29A2CDBD3ECB}" destId="{421B9244-A210-4668-8643-8BE204E19EEA}" srcOrd="1" destOrd="0" presId="urn:microsoft.com/office/officeart/2005/8/layout/venn1"/>
    <dgm:cxn modelId="{619641A7-C701-4507-BE28-13110C3F62BC}" type="presParOf" srcId="{6C295271-6C2F-4633-B2B5-29A2CDBD3ECB}" destId="{A789DC9D-53FC-400A-84AA-5BFCD82D12B4}" srcOrd="2" destOrd="0" presId="urn:microsoft.com/office/officeart/2005/8/layout/venn1"/>
    <dgm:cxn modelId="{C4CE95DE-E9A0-484A-B717-8E621B339795}" type="presParOf" srcId="{6C295271-6C2F-4633-B2B5-29A2CDBD3ECB}" destId="{FEF63E13-4FBC-4D59-B956-814375DE591F}" srcOrd="3" destOrd="0" presId="urn:microsoft.com/office/officeart/2005/8/layout/venn1"/>
    <dgm:cxn modelId="{9B72D750-5761-4A49-84AF-2A443A596661}" type="presParOf" srcId="{6C295271-6C2F-4633-B2B5-29A2CDBD3ECB}" destId="{85DF3387-0E9A-4416-A28A-3E91796BB184}" srcOrd="4" destOrd="0" presId="urn:microsoft.com/office/officeart/2005/8/layout/venn1"/>
    <dgm:cxn modelId="{5A6C7192-B815-4AE6-9DF5-14304CBE3D2E}" type="presParOf" srcId="{6C295271-6C2F-4633-B2B5-29A2CDBD3ECB}" destId="{3C9C9A09-F128-4874-8FFB-DB56F4175605}" srcOrd="5" destOrd="0" presId="urn:microsoft.com/office/officeart/2005/8/layout/venn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02E8FD6-2991-4E81-8AC6-C4783C08EE8B}" type="doc">
      <dgm:prSet loTypeId="urn:microsoft.com/office/officeart/2005/8/layout/venn1" loCatId="relationship" qsTypeId="urn:microsoft.com/office/officeart/2005/8/quickstyle/3d3" qsCatId="3D" csTypeId="urn:microsoft.com/office/officeart/2005/8/colors/colorful5" csCatId="colorful" phldr="1"/>
      <dgm:spPr/>
    </dgm:pt>
    <dgm:pt modelId="{C56AB422-DB06-4958-A3B9-0D6636D35361}">
      <dgm:prSet phldrT="[テキスト]" phldr="1" custT="1"/>
      <dgm:spPr/>
      <dgm:t>
        <a:bodyPr/>
        <a:lstStyle/>
        <a:p>
          <a:endParaRPr kumimoji="1" lang="ja-JP" altLang="en-US" sz="800"/>
        </a:p>
      </dgm:t>
    </dgm:pt>
    <dgm:pt modelId="{BA5BBE39-1943-4385-AFAA-443EE14D2250}" type="parTrans" cxnId="{BD929D6A-CF68-4CE5-9505-EE7858E678B0}">
      <dgm:prSet/>
      <dgm:spPr/>
      <dgm:t>
        <a:bodyPr/>
        <a:lstStyle/>
        <a:p>
          <a:endParaRPr kumimoji="1" lang="ja-JP" altLang="en-US"/>
        </a:p>
      </dgm:t>
    </dgm:pt>
    <dgm:pt modelId="{D5BF0056-5BF3-4EB4-96C6-CE976F567236}" type="sibTrans" cxnId="{BD929D6A-CF68-4CE5-9505-EE7858E678B0}">
      <dgm:prSet/>
      <dgm:spPr/>
      <dgm:t>
        <a:bodyPr/>
        <a:lstStyle/>
        <a:p>
          <a:endParaRPr kumimoji="1" lang="ja-JP" altLang="en-US"/>
        </a:p>
      </dgm:t>
    </dgm:pt>
    <dgm:pt modelId="{F1D54D89-5E60-42F0-AEFB-9093A18E9AA2}">
      <dgm:prSet phldrT="[テキスト]" phldr="1" custT="1"/>
      <dgm:spPr/>
      <dgm:t>
        <a:bodyPr/>
        <a:lstStyle/>
        <a:p>
          <a:endParaRPr kumimoji="1" lang="ja-JP" altLang="en-US" sz="800" baseline="0" dirty="0"/>
        </a:p>
      </dgm:t>
    </dgm:pt>
    <dgm:pt modelId="{EF199F9A-4528-46BE-A1E3-51AF3FF16888}" type="parTrans" cxnId="{FE39A0DB-E584-4529-B2A8-2627E60A53C4}">
      <dgm:prSet/>
      <dgm:spPr/>
      <dgm:t>
        <a:bodyPr/>
        <a:lstStyle/>
        <a:p>
          <a:endParaRPr kumimoji="1" lang="ja-JP" altLang="en-US"/>
        </a:p>
      </dgm:t>
    </dgm:pt>
    <dgm:pt modelId="{6BED6A82-65AC-4579-9580-AABDA25626D0}" type="sibTrans" cxnId="{FE39A0DB-E584-4529-B2A8-2627E60A53C4}">
      <dgm:prSet/>
      <dgm:spPr/>
      <dgm:t>
        <a:bodyPr/>
        <a:lstStyle/>
        <a:p>
          <a:endParaRPr kumimoji="1" lang="ja-JP" altLang="en-US"/>
        </a:p>
      </dgm:t>
    </dgm:pt>
    <dgm:pt modelId="{D2428A2B-DC29-41C3-A4B7-377F5D4781BC}">
      <dgm:prSet phldrT="[テキスト]" custT="1"/>
      <dgm:spPr/>
      <dgm:t>
        <a:bodyPr/>
        <a:lstStyle/>
        <a:p>
          <a:endParaRPr kumimoji="1" lang="ja-JP" altLang="en-US" sz="800" baseline="0" dirty="0"/>
        </a:p>
      </dgm:t>
    </dgm:pt>
    <dgm:pt modelId="{D3F79820-AB56-4C08-B009-A876A3539431}" type="sibTrans" cxnId="{C74D4ADC-A41E-4556-9E6F-FEE37E60FBAC}">
      <dgm:prSet/>
      <dgm:spPr/>
      <dgm:t>
        <a:bodyPr/>
        <a:lstStyle/>
        <a:p>
          <a:endParaRPr kumimoji="1" lang="ja-JP" altLang="en-US"/>
        </a:p>
      </dgm:t>
    </dgm:pt>
    <dgm:pt modelId="{BA83E1DB-AEED-4477-9250-2A473432CE87}" type="parTrans" cxnId="{C74D4ADC-A41E-4556-9E6F-FEE37E60FBAC}">
      <dgm:prSet/>
      <dgm:spPr/>
      <dgm:t>
        <a:bodyPr/>
        <a:lstStyle/>
        <a:p>
          <a:endParaRPr kumimoji="1" lang="ja-JP" altLang="en-US"/>
        </a:p>
      </dgm:t>
    </dgm:pt>
    <dgm:pt modelId="{6C295271-6C2F-4633-B2B5-29A2CDBD3ECB}" type="pres">
      <dgm:prSet presAssocID="{C02E8FD6-2991-4E81-8AC6-C4783C08EE8B}" presName="compositeShape" presStyleCnt="0">
        <dgm:presLayoutVars>
          <dgm:chMax val="7"/>
          <dgm:dir/>
          <dgm:resizeHandles val="exact"/>
        </dgm:presLayoutVars>
      </dgm:prSet>
      <dgm:spPr/>
    </dgm:pt>
    <dgm:pt modelId="{D679E7B1-FC84-414B-8455-6A701CE2049F}" type="pres">
      <dgm:prSet presAssocID="{C56AB422-DB06-4958-A3B9-0D6636D35361}" presName="circ1" presStyleLbl="vennNode1" presStyleIdx="0" presStyleCnt="3" custScaleX="121756" custScaleY="120256" custLinFactNeighborX="-6080" custLinFactNeighborY="31063"/>
      <dgm:spPr/>
      <dgm:t>
        <a:bodyPr/>
        <a:lstStyle/>
        <a:p>
          <a:endParaRPr kumimoji="1" lang="ja-JP" altLang="en-US"/>
        </a:p>
      </dgm:t>
    </dgm:pt>
    <dgm:pt modelId="{421B9244-A210-4668-8643-8BE204E19EEA}" type="pres">
      <dgm:prSet presAssocID="{C56AB422-DB06-4958-A3B9-0D6636D35361}" presName="circ1Tx" presStyleLbl="revTx" presStyleIdx="0" presStyleCnt="0">
        <dgm:presLayoutVars>
          <dgm:chMax val="0"/>
          <dgm:chPref val="0"/>
          <dgm:bulletEnabled val="1"/>
        </dgm:presLayoutVars>
      </dgm:prSet>
      <dgm:spPr/>
      <dgm:t>
        <a:bodyPr/>
        <a:lstStyle/>
        <a:p>
          <a:endParaRPr kumimoji="1" lang="ja-JP" altLang="en-US"/>
        </a:p>
      </dgm:t>
    </dgm:pt>
    <dgm:pt modelId="{A789DC9D-53FC-400A-84AA-5BFCD82D12B4}" type="pres">
      <dgm:prSet presAssocID="{F1D54D89-5E60-42F0-AEFB-9093A18E9AA2}" presName="circ2" presStyleLbl="vennNode1" presStyleIdx="1" presStyleCnt="3" custScaleX="77159" custScaleY="79511" custLinFactNeighborX="-40652" custLinFactNeighborY="75"/>
      <dgm:spPr/>
      <dgm:t>
        <a:bodyPr/>
        <a:lstStyle/>
        <a:p>
          <a:endParaRPr kumimoji="1" lang="ja-JP" altLang="en-US"/>
        </a:p>
      </dgm:t>
    </dgm:pt>
    <dgm:pt modelId="{FEF63E13-4FBC-4D59-B956-814375DE591F}" type="pres">
      <dgm:prSet presAssocID="{F1D54D89-5E60-42F0-AEFB-9093A18E9AA2}" presName="circ2Tx" presStyleLbl="revTx" presStyleIdx="0" presStyleCnt="0">
        <dgm:presLayoutVars>
          <dgm:chMax val="0"/>
          <dgm:chPref val="0"/>
          <dgm:bulletEnabled val="1"/>
        </dgm:presLayoutVars>
      </dgm:prSet>
      <dgm:spPr/>
      <dgm:t>
        <a:bodyPr/>
        <a:lstStyle/>
        <a:p>
          <a:endParaRPr kumimoji="1" lang="ja-JP" altLang="en-US"/>
        </a:p>
      </dgm:t>
    </dgm:pt>
    <dgm:pt modelId="{85DF3387-0E9A-4416-A28A-3E91796BB184}" type="pres">
      <dgm:prSet presAssocID="{D2428A2B-DC29-41C3-A4B7-377F5D4781BC}" presName="circ3" presStyleLbl="vennNode1" presStyleIdx="2" presStyleCnt="3" custScaleX="107544" custScaleY="111298" custLinFactNeighborX="8421" custLinFactNeighborY="-13124"/>
      <dgm:spPr/>
      <dgm:t>
        <a:bodyPr/>
        <a:lstStyle/>
        <a:p>
          <a:endParaRPr kumimoji="1" lang="ja-JP" altLang="en-US"/>
        </a:p>
      </dgm:t>
    </dgm:pt>
    <dgm:pt modelId="{3C9C9A09-F128-4874-8FFB-DB56F4175605}" type="pres">
      <dgm:prSet presAssocID="{D2428A2B-DC29-41C3-A4B7-377F5D4781BC}" presName="circ3Tx" presStyleLbl="revTx" presStyleIdx="0" presStyleCnt="0">
        <dgm:presLayoutVars>
          <dgm:chMax val="0"/>
          <dgm:chPref val="0"/>
          <dgm:bulletEnabled val="1"/>
        </dgm:presLayoutVars>
      </dgm:prSet>
      <dgm:spPr/>
      <dgm:t>
        <a:bodyPr/>
        <a:lstStyle/>
        <a:p>
          <a:endParaRPr kumimoji="1" lang="ja-JP" altLang="en-US"/>
        </a:p>
      </dgm:t>
    </dgm:pt>
  </dgm:ptLst>
  <dgm:cxnLst>
    <dgm:cxn modelId="{BD929D6A-CF68-4CE5-9505-EE7858E678B0}" srcId="{C02E8FD6-2991-4E81-8AC6-C4783C08EE8B}" destId="{C56AB422-DB06-4958-A3B9-0D6636D35361}" srcOrd="0" destOrd="0" parTransId="{BA5BBE39-1943-4385-AFAA-443EE14D2250}" sibTransId="{D5BF0056-5BF3-4EB4-96C6-CE976F567236}"/>
    <dgm:cxn modelId="{772B5524-8F6B-44DF-921D-D52006D434FF}" type="presOf" srcId="{F1D54D89-5E60-42F0-AEFB-9093A18E9AA2}" destId="{FEF63E13-4FBC-4D59-B956-814375DE591F}" srcOrd="1" destOrd="0" presId="urn:microsoft.com/office/officeart/2005/8/layout/venn1"/>
    <dgm:cxn modelId="{50355DC1-2593-485E-A2FD-7D7BAEF61BA2}" type="presOf" srcId="{D2428A2B-DC29-41C3-A4B7-377F5D4781BC}" destId="{85DF3387-0E9A-4416-A28A-3E91796BB184}" srcOrd="0" destOrd="0" presId="urn:microsoft.com/office/officeart/2005/8/layout/venn1"/>
    <dgm:cxn modelId="{EBFCB40B-BAB0-475A-AB2E-DFE4A5D26784}" type="presOf" srcId="{D2428A2B-DC29-41C3-A4B7-377F5D4781BC}" destId="{3C9C9A09-F128-4874-8FFB-DB56F4175605}" srcOrd="1" destOrd="0" presId="urn:microsoft.com/office/officeart/2005/8/layout/venn1"/>
    <dgm:cxn modelId="{53657FCF-16C6-4E87-ACCA-ECE462BCB661}" type="presOf" srcId="{C02E8FD6-2991-4E81-8AC6-C4783C08EE8B}" destId="{6C295271-6C2F-4633-B2B5-29A2CDBD3ECB}" srcOrd="0" destOrd="0" presId="urn:microsoft.com/office/officeart/2005/8/layout/venn1"/>
    <dgm:cxn modelId="{FBA7DBA6-3276-4B55-ACB2-AA606E9269B8}" type="presOf" srcId="{C56AB422-DB06-4958-A3B9-0D6636D35361}" destId="{421B9244-A210-4668-8643-8BE204E19EEA}" srcOrd="1" destOrd="0" presId="urn:microsoft.com/office/officeart/2005/8/layout/venn1"/>
    <dgm:cxn modelId="{8A57255A-4C2A-47A3-A6F4-2EC4F93E9AA9}" type="presOf" srcId="{C56AB422-DB06-4958-A3B9-0D6636D35361}" destId="{D679E7B1-FC84-414B-8455-6A701CE2049F}" srcOrd="0" destOrd="0" presId="urn:microsoft.com/office/officeart/2005/8/layout/venn1"/>
    <dgm:cxn modelId="{47279B45-1B80-49E5-8EE2-0E26D329C437}" type="presOf" srcId="{F1D54D89-5E60-42F0-AEFB-9093A18E9AA2}" destId="{A789DC9D-53FC-400A-84AA-5BFCD82D12B4}" srcOrd="0" destOrd="0" presId="urn:microsoft.com/office/officeart/2005/8/layout/venn1"/>
    <dgm:cxn modelId="{FE39A0DB-E584-4529-B2A8-2627E60A53C4}" srcId="{C02E8FD6-2991-4E81-8AC6-C4783C08EE8B}" destId="{F1D54D89-5E60-42F0-AEFB-9093A18E9AA2}" srcOrd="1" destOrd="0" parTransId="{EF199F9A-4528-46BE-A1E3-51AF3FF16888}" sibTransId="{6BED6A82-65AC-4579-9580-AABDA25626D0}"/>
    <dgm:cxn modelId="{C74D4ADC-A41E-4556-9E6F-FEE37E60FBAC}" srcId="{C02E8FD6-2991-4E81-8AC6-C4783C08EE8B}" destId="{D2428A2B-DC29-41C3-A4B7-377F5D4781BC}" srcOrd="2" destOrd="0" parTransId="{BA83E1DB-AEED-4477-9250-2A473432CE87}" sibTransId="{D3F79820-AB56-4C08-B009-A876A3539431}"/>
    <dgm:cxn modelId="{E8E8F59E-F92F-4CA9-A446-5C26A05215FC}" type="presParOf" srcId="{6C295271-6C2F-4633-B2B5-29A2CDBD3ECB}" destId="{D679E7B1-FC84-414B-8455-6A701CE2049F}" srcOrd="0" destOrd="0" presId="urn:microsoft.com/office/officeart/2005/8/layout/venn1"/>
    <dgm:cxn modelId="{035B5E03-1B31-4162-9083-E4AB50F0F612}" type="presParOf" srcId="{6C295271-6C2F-4633-B2B5-29A2CDBD3ECB}" destId="{421B9244-A210-4668-8643-8BE204E19EEA}" srcOrd="1" destOrd="0" presId="urn:microsoft.com/office/officeart/2005/8/layout/venn1"/>
    <dgm:cxn modelId="{25596F69-D0E3-402D-8B0B-9362ADC4C325}" type="presParOf" srcId="{6C295271-6C2F-4633-B2B5-29A2CDBD3ECB}" destId="{A789DC9D-53FC-400A-84AA-5BFCD82D12B4}" srcOrd="2" destOrd="0" presId="urn:microsoft.com/office/officeart/2005/8/layout/venn1"/>
    <dgm:cxn modelId="{FCD1A2E8-4A99-4872-B456-7573C280D2C0}" type="presParOf" srcId="{6C295271-6C2F-4633-B2B5-29A2CDBD3ECB}" destId="{FEF63E13-4FBC-4D59-B956-814375DE591F}" srcOrd="3" destOrd="0" presId="urn:microsoft.com/office/officeart/2005/8/layout/venn1"/>
    <dgm:cxn modelId="{D9088C67-6E7C-46FC-B1CB-E5A2B3362213}" type="presParOf" srcId="{6C295271-6C2F-4633-B2B5-29A2CDBD3ECB}" destId="{85DF3387-0E9A-4416-A28A-3E91796BB184}" srcOrd="4" destOrd="0" presId="urn:microsoft.com/office/officeart/2005/8/layout/venn1"/>
    <dgm:cxn modelId="{930EC84C-191E-422B-9853-791C87AF1E4A}" type="presParOf" srcId="{6C295271-6C2F-4633-B2B5-29A2CDBD3ECB}" destId="{3C9C9A09-F128-4874-8FFB-DB56F4175605}" srcOrd="5" destOrd="0" presId="urn:microsoft.com/office/officeart/2005/8/layout/venn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02E8FD6-2991-4E81-8AC6-C4783C08EE8B}" type="doc">
      <dgm:prSet loTypeId="urn:microsoft.com/office/officeart/2005/8/layout/venn1" loCatId="relationship" qsTypeId="urn:microsoft.com/office/officeart/2005/8/quickstyle/3d3" qsCatId="3D" csTypeId="urn:microsoft.com/office/officeart/2005/8/colors/colorful5" csCatId="colorful" phldr="1"/>
      <dgm:spPr/>
    </dgm:pt>
    <dgm:pt modelId="{C56AB422-DB06-4958-A3B9-0D6636D35361}">
      <dgm:prSet phldrT="[テキスト]" phldr="1" custT="1"/>
      <dgm:spPr/>
      <dgm:t>
        <a:bodyPr/>
        <a:lstStyle/>
        <a:p>
          <a:endParaRPr kumimoji="1" lang="ja-JP" altLang="en-US" sz="800"/>
        </a:p>
      </dgm:t>
    </dgm:pt>
    <dgm:pt modelId="{BA5BBE39-1943-4385-AFAA-443EE14D2250}" type="parTrans" cxnId="{BD929D6A-CF68-4CE5-9505-EE7858E678B0}">
      <dgm:prSet/>
      <dgm:spPr/>
      <dgm:t>
        <a:bodyPr/>
        <a:lstStyle/>
        <a:p>
          <a:endParaRPr kumimoji="1" lang="ja-JP" altLang="en-US"/>
        </a:p>
      </dgm:t>
    </dgm:pt>
    <dgm:pt modelId="{D5BF0056-5BF3-4EB4-96C6-CE976F567236}" type="sibTrans" cxnId="{BD929D6A-CF68-4CE5-9505-EE7858E678B0}">
      <dgm:prSet/>
      <dgm:spPr/>
      <dgm:t>
        <a:bodyPr/>
        <a:lstStyle/>
        <a:p>
          <a:endParaRPr kumimoji="1" lang="ja-JP" altLang="en-US"/>
        </a:p>
      </dgm:t>
    </dgm:pt>
    <dgm:pt modelId="{F1D54D89-5E60-42F0-AEFB-9093A18E9AA2}">
      <dgm:prSet phldrT="[テキスト]" phldr="1" custT="1"/>
      <dgm:spPr/>
      <dgm:t>
        <a:bodyPr/>
        <a:lstStyle/>
        <a:p>
          <a:endParaRPr kumimoji="1" lang="ja-JP" altLang="en-US" sz="800" baseline="0" dirty="0"/>
        </a:p>
      </dgm:t>
    </dgm:pt>
    <dgm:pt modelId="{EF199F9A-4528-46BE-A1E3-51AF3FF16888}" type="parTrans" cxnId="{FE39A0DB-E584-4529-B2A8-2627E60A53C4}">
      <dgm:prSet/>
      <dgm:spPr/>
      <dgm:t>
        <a:bodyPr/>
        <a:lstStyle/>
        <a:p>
          <a:endParaRPr kumimoji="1" lang="ja-JP" altLang="en-US"/>
        </a:p>
      </dgm:t>
    </dgm:pt>
    <dgm:pt modelId="{6BED6A82-65AC-4579-9580-AABDA25626D0}" type="sibTrans" cxnId="{FE39A0DB-E584-4529-B2A8-2627E60A53C4}">
      <dgm:prSet/>
      <dgm:spPr/>
      <dgm:t>
        <a:bodyPr/>
        <a:lstStyle/>
        <a:p>
          <a:endParaRPr kumimoji="1" lang="ja-JP" altLang="en-US"/>
        </a:p>
      </dgm:t>
    </dgm:pt>
    <dgm:pt modelId="{D2428A2B-DC29-41C3-A4B7-377F5D4781BC}">
      <dgm:prSet phldrT="[テキスト]" custT="1"/>
      <dgm:spPr/>
      <dgm:t>
        <a:bodyPr/>
        <a:lstStyle/>
        <a:p>
          <a:endParaRPr kumimoji="1" lang="ja-JP" altLang="en-US" sz="800" baseline="0" dirty="0"/>
        </a:p>
      </dgm:t>
    </dgm:pt>
    <dgm:pt modelId="{D3F79820-AB56-4C08-B009-A876A3539431}" type="sibTrans" cxnId="{C74D4ADC-A41E-4556-9E6F-FEE37E60FBAC}">
      <dgm:prSet/>
      <dgm:spPr/>
      <dgm:t>
        <a:bodyPr/>
        <a:lstStyle/>
        <a:p>
          <a:endParaRPr kumimoji="1" lang="ja-JP" altLang="en-US"/>
        </a:p>
      </dgm:t>
    </dgm:pt>
    <dgm:pt modelId="{BA83E1DB-AEED-4477-9250-2A473432CE87}" type="parTrans" cxnId="{C74D4ADC-A41E-4556-9E6F-FEE37E60FBAC}">
      <dgm:prSet/>
      <dgm:spPr/>
      <dgm:t>
        <a:bodyPr/>
        <a:lstStyle/>
        <a:p>
          <a:endParaRPr kumimoji="1" lang="ja-JP" altLang="en-US"/>
        </a:p>
      </dgm:t>
    </dgm:pt>
    <dgm:pt modelId="{6C295271-6C2F-4633-B2B5-29A2CDBD3ECB}" type="pres">
      <dgm:prSet presAssocID="{C02E8FD6-2991-4E81-8AC6-C4783C08EE8B}" presName="compositeShape" presStyleCnt="0">
        <dgm:presLayoutVars>
          <dgm:chMax val="7"/>
          <dgm:dir/>
          <dgm:resizeHandles val="exact"/>
        </dgm:presLayoutVars>
      </dgm:prSet>
      <dgm:spPr/>
    </dgm:pt>
    <dgm:pt modelId="{D679E7B1-FC84-414B-8455-6A701CE2049F}" type="pres">
      <dgm:prSet presAssocID="{C56AB422-DB06-4958-A3B9-0D6636D35361}" presName="circ1" presStyleLbl="vennNode1" presStyleIdx="0" presStyleCnt="3" custAng="21027249" custScaleX="162439" custScaleY="121450" custLinFactNeighborX="-26505" custLinFactNeighborY="39246"/>
      <dgm:spPr/>
      <dgm:t>
        <a:bodyPr/>
        <a:lstStyle/>
        <a:p>
          <a:endParaRPr kumimoji="1" lang="ja-JP" altLang="en-US"/>
        </a:p>
      </dgm:t>
    </dgm:pt>
    <dgm:pt modelId="{421B9244-A210-4668-8643-8BE204E19EEA}" type="pres">
      <dgm:prSet presAssocID="{C56AB422-DB06-4958-A3B9-0D6636D35361}" presName="circ1Tx" presStyleLbl="revTx" presStyleIdx="0" presStyleCnt="0">
        <dgm:presLayoutVars>
          <dgm:chMax val="0"/>
          <dgm:chPref val="0"/>
          <dgm:bulletEnabled val="1"/>
        </dgm:presLayoutVars>
      </dgm:prSet>
      <dgm:spPr/>
      <dgm:t>
        <a:bodyPr/>
        <a:lstStyle/>
        <a:p>
          <a:endParaRPr kumimoji="1" lang="ja-JP" altLang="en-US"/>
        </a:p>
      </dgm:t>
    </dgm:pt>
    <dgm:pt modelId="{A789DC9D-53FC-400A-84AA-5BFCD82D12B4}" type="pres">
      <dgm:prSet presAssocID="{F1D54D89-5E60-42F0-AEFB-9093A18E9AA2}" presName="circ2" presStyleLbl="vennNode1" presStyleIdx="1" presStyleCnt="3" custScaleX="110540" custScaleY="110925" custLinFactNeighborX="-43168" custLinFactNeighborY="-2886"/>
      <dgm:spPr/>
      <dgm:t>
        <a:bodyPr/>
        <a:lstStyle/>
        <a:p>
          <a:endParaRPr kumimoji="1" lang="ja-JP" altLang="en-US"/>
        </a:p>
      </dgm:t>
    </dgm:pt>
    <dgm:pt modelId="{FEF63E13-4FBC-4D59-B956-814375DE591F}" type="pres">
      <dgm:prSet presAssocID="{F1D54D89-5E60-42F0-AEFB-9093A18E9AA2}" presName="circ2Tx" presStyleLbl="revTx" presStyleIdx="0" presStyleCnt="0">
        <dgm:presLayoutVars>
          <dgm:chMax val="0"/>
          <dgm:chPref val="0"/>
          <dgm:bulletEnabled val="1"/>
        </dgm:presLayoutVars>
      </dgm:prSet>
      <dgm:spPr/>
      <dgm:t>
        <a:bodyPr/>
        <a:lstStyle/>
        <a:p>
          <a:endParaRPr kumimoji="1" lang="ja-JP" altLang="en-US"/>
        </a:p>
      </dgm:t>
    </dgm:pt>
    <dgm:pt modelId="{85DF3387-0E9A-4416-A28A-3E91796BB184}" type="pres">
      <dgm:prSet presAssocID="{D2428A2B-DC29-41C3-A4B7-377F5D4781BC}" presName="circ3" presStyleLbl="vennNode1" presStyleIdx="2" presStyleCnt="3" custScaleX="140102" custScaleY="132676" custLinFactNeighborX="466" custLinFactNeighborY="-11717"/>
      <dgm:spPr/>
      <dgm:t>
        <a:bodyPr/>
        <a:lstStyle/>
        <a:p>
          <a:endParaRPr kumimoji="1" lang="ja-JP" altLang="en-US"/>
        </a:p>
      </dgm:t>
    </dgm:pt>
    <dgm:pt modelId="{3C9C9A09-F128-4874-8FFB-DB56F4175605}" type="pres">
      <dgm:prSet presAssocID="{D2428A2B-DC29-41C3-A4B7-377F5D4781BC}" presName="circ3Tx" presStyleLbl="revTx" presStyleIdx="0" presStyleCnt="0">
        <dgm:presLayoutVars>
          <dgm:chMax val="0"/>
          <dgm:chPref val="0"/>
          <dgm:bulletEnabled val="1"/>
        </dgm:presLayoutVars>
      </dgm:prSet>
      <dgm:spPr/>
      <dgm:t>
        <a:bodyPr/>
        <a:lstStyle/>
        <a:p>
          <a:endParaRPr kumimoji="1" lang="ja-JP" altLang="en-US"/>
        </a:p>
      </dgm:t>
    </dgm:pt>
  </dgm:ptLst>
  <dgm:cxnLst>
    <dgm:cxn modelId="{3B88DAE8-3B5C-4076-B50A-50FFB735DCE4}" type="presOf" srcId="{D2428A2B-DC29-41C3-A4B7-377F5D4781BC}" destId="{3C9C9A09-F128-4874-8FFB-DB56F4175605}" srcOrd="1" destOrd="0" presId="urn:microsoft.com/office/officeart/2005/8/layout/venn1"/>
    <dgm:cxn modelId="{5C732618-EE0E-4BE8-BED9-D4524B0D09EE}" type="presOf" srcId="{C56AB422-DB06-4958-A3B9-0D6636D35361}" destId="{D679E7B1-FC84-414B-8455-6A701CE2049F}" srcOrd="0" destOrd="0" presId="urn:microsoft.com/office/officeart/2005/8/layout/venn1"/>
    <dgm:cxn modelId="{5E96E3C1-D6EE-468D-88B6-B918F116F18A}" type="presOf" srcId="{F1D54D89-5E60-42F0-AEFB-9093A18E9AA2}" destId="{FEF63E13-4FBC-4D59-B956-814375DE591F}" srcOrd="1" destOrd="0" presId="urn:microsoft.com/office/officeart/2005/8/layout/venn1"/>
    <dgm:cxn modelId="{BD929D6A-CF68-4CE5-9505-EE7858E678B0}" srcId="{C02E8FD6-2991-4E81-8AC6-C4783C08EE8B}" destId="{C56AB422-DB06-4958-A3B9-0D6636D35361}" srcOrd="0" destOrd="0" parTransId="{BA5BBE39-1943-4385-AFAA-443EE14D2250}" sibTransId="{D5BF0056-5BF3-4EB4-96C6-CE976F567236}"/>
    <dgm:cxn modelId="{1710D3D9-C10B-45C1-9FB1-3C3D4C133ADA}" type="presOf" srcId="{C02E8FD6-2991-4E81-8AC6-C4783C08EE8B}" destId="{6C295271-6C2F-4633-B2B5-29A2CDBD3ECB}" srcOrd="0" destOrd="0" presId="urn:microsoft.com/office/officeart/2005/8/layout/venn1"/>
    <dgm:cxn modelId="{A1656E70-722B-44FD-B6EF-10EA1AFB3712}" type="presOf" srcId="{F1D54D89-5E60-42F0-AEFB-9093A18E9AA2}" destId="{A789DC9D-53FC-400A-84AA-5BFCD82D12B4}" srcOrd="0" destOrd="0" presId="urn:microsoft.com/office/officeart/2005/8/layout/venn1"/>
    <dgm:cxn modelId="{FE39A0DB-E584-4529-B2A8-2627E60A53C4}" srcId="{C02E8FD6-2991-4E81-8AC6-C4783C08EE8B}" destId="{F1D54D89-5E60-42F0-AEFB-9093A18E9AA2}" srcOrd="1" destOrd="0" parTransId="{EF199F9A-4528-46BE-A1E3-51AF3FF16888}" sibTransId="{6BED6A82-65AC-4579-9580-AABDA25626D0}"/>
    <dgm:cxn modelId="{B62B6141-64EF-4FD9-B587-A1CC83951F3A}" type="presOf" srcId="{D2428A2B-DC29-41C3-A4B7-377F5D4781BC}" destId="{85DF3387-0E9A-4416-A28A-3E91796BB184}" srcOrd="0" destOrd="0" presId="urn:microsoft.com/office/officeart/2005/8/layout/venn1"/>
    <dgm:cxn modelId="{D188F1B7-2390-43D1-BE56-9ADACCA61FCA}" type="presOf" srcId="{C56AB422-DB06-4958-A3B9-0D6636D35361}" destId="{421B9244-A210-4668-8643-8BE204E19EEA}" srcOrd="1" destOrd="0" presId="urn:microsoft.com/office/officeart/2005/8/layout/venn1"/>
    <dgm:cxn modelId="{C74D4ADC-A41E-4556-9E6F-FEE37E60FBAC}" srcId="{C02E8FD6-2991-4E81-8AC6-C4783C08EE8B}" destId="{D2428A2B-DC29-41C3-A4B7-377F5D4781BC}" srcOrd="2" destOrd="0" parTransId="{BA83E1DB-AEED-4477-9250-2A473432CE87}" sibTransId="{D3F79820-AB56-4C08-B009-A876A3539431}"/>
    <dgm:cxn modelId="{042E0526-422E-4DCA-BE22-B78B0771B920}" type="presParOf" srcId="{6C295271-6C2F-4633-B2B5-29A2CDBD3ECB}" destId="{D679E7B1-FC84-414B-8455-6A701CE2049F}" srcOrd="0" destOrd="0" presId="urn:microsoft.com/office/officeart/2005/8/layout/venn1"/>
    <dgm:cxn modelId="{F35E6C36-1A9B-4818-97B4-28DE249F3D4B}" type="presParOf" srcId="{6C295271-6C2F-4633-B2B5-29A2CDBD3ECB}" destId="{421B9244-A210-4668-8643-8BE204E19EEA}" srcOrd="1" destOrd="0" presId="urn:microsoft.com/office/officeart/2005/8/layout/venn1"/>
    <dgm:cxn modelId="{3B7DAE14-0D9F-4D37-9CFA-4823898D4181}" type="presParOf" srcId="{6C295271-6C2F-4633-B2B5-29A2CDBD3ECB}" destId="{A789DC9D-53FC-400A-84AA-5BFCD82D12B4}" srcOrd="2" destOrd="0" presId="urn:microsoft.com/office/officeart/2005/8/layout/venn1"/>
    <dgm:cxn modelId="{197A1D5A-8339-4F58-BE33-6D67F519D79F}" type="presParOf" srcId="{6C295271-6C2F-4633-B2B5-29A2CDBD3ECB}" destId="{FEF63E13-4FBC-4D59-B956-814375DE591F}" srcOrd="3" destOrd="0" presId="urn:microsoft.com/office/officeart/2005/8/layout/venn1"/>
    <dgm:cxn modelId="{395AA337-0019-4DA9-B8E7-A3BF98FF9ED1}" type="presParOf" srcId="{6C295271-6C2F-4633-B2B5-29A2CDBD3ECB}" destId="{85DF3387-0E9A-4416-A28A-3E91796BB184}" srcOrd="4" destOrd="0" presId="urn:microsoft.com/office/officeart/2005/8/layout/venn1"/>
    <dgm:cxn modelId="{C72C1487-04ED-4155-9E32-DD73294CE4FD}" type="presParOf" srcId="{6C295271-6C2F-4633-B2B5-29A2CDBD3ECB}" destId="{3C9C9A09-F128-4874-8FFB-DB56F4175605}" srcOrd="5" destOrd="0" presId="urn:microsoft.com/office/officeart/2005/8/layout/venn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02E8FD6-2991-4E81-8AC6-C4783C08EE8B}" type="doc">
      <dgm:prSet loTypeId="urn:microsoft.com/office/officeart/2005/8/layout/venn1" loCatId="relationship" qsTypeId="urn:microsoft.com/office/officeart/2005/8/quickstyle/3d3" qsCatId="3D" csTypeId="urn:microsoft.com/office/officeart/2005/8/colors/colorful1#1" csCatId="colorful" phldr="1"/>
      <dgm:spPr/>
    </dgm:pt>
    <dgm:pt modelId="{C56AB422-DB06-4958-A3B9-0D6636D35361}">
      <dgm:prSet phldrT="[テキスト]" phldr="1" custT="1"/>
      <dgm:spPr/>
      <dgm:t>
        <a:bodyPr/>
        <a:lstStyle/>
        <a:p>
          <a:endParaRPr kumimoji="1" lang="ja-JP" altLang="en-US" sz="800"/>
        </a:p>
      </dgm:t>
    </dgm:pt>
    <dgm:pt modelId="{BA5BBE39-1943-4385-AFAA-443EE14D2250}" type="parTrans" cxnId="{BD929D6A-CF68-4CE5-9505-EE7858E678B0}">
      <dgm:prSet/>
      <dgm:spPr/>
      <dgm:t>
        <a:bodyPr/>
        <a:lstStyle/>
        <a:p>
          <a:endParaRPr kumimoji="1" lang="ja-JP" altLang="en-US"/>
        </a:p>
      </dgm:t>
    </dgm:pt>
    <dgm:pt modelId="{D5BF0056-5BF3-4EB4-96C6-CE976F567236}" type="sibTrans" cxnId="{BD929D6A-CF68-4CE5-9505-EE7858E678B0}">
      <dgm:prSet/>
      <dgm:spPr/>
      <dgm:t>
        <a:bodyPr/>
        <a:lstStyle/>
        <a:p>
          <a:endParaRPr kumimoji="1" lang="ja-JP" altLang="en-US"/>
        </a:p>
      </dgm:t>
    </dgm:pt>
    <dgm:pt modelId="{F1D54D89-5E60-42F0-AEFB-9093A18E9AA2}">
      <dgm:prSet phldrT="[テキスト]" phldr="1" custT="1"/>
      <dgm:spPr/>
      <dgm:t>
        <a:bodyPr/>
        <a:lstStyle/>
        <a:p>
          <a:endParaRPr kumimoji="1" lang="ja-JP" altLang="en-US" sz="800" baseline="0" dirty="0"/>
        </a:p>
      </dgm:t>
    </dgm:pt>
    <dgm:pt modelId="{EF199F9A-4528-46BE-A1E3-51AF3FF16888}" type="parTrans" cxnId="{FE39A0DB-E584-4529-B2A8-2627E60A53C4}">
      <dgm:prSet/>
      <dgm:spPr/>
      <dgm:t>
        <a:bodyPr/>
        <a:lstStyle/>
        <a:p>
          <a:endParaRPr kumimoji="1" lang="ja-JP" altLang="en-US"/>
        </a:p>
      </dgm:t>
    </dgm:pt>
    <dgm:pt modelId="{6BED6A82-65AC-4579-9580-AABDA25626D0}" type="sibTrans" cxnId="{FE39A0DB-E584-4529-B2A8-2627E60A53C4}">
      <dgm:prSet/>
      <dgm:spPr/>
      <dgm:t>
        <a:bodyPr/>
        <a:lstStyle/>
        <a:p>
          <a:endParaRPr kumimoji="1" lang="ja-JP" altLang="en-US"/>
        </a:p>
      </dgm:t>
    </dgm:pt>
    <dgm:pt modelId="{D2428A2B-DC29-41C3-A4B7-377F5D4781BC}">
      <dgm:prSet phldrT="[テキスト]" custT="1"/>
      <dgm:spPr/>
      <dgm:t>
        <a:bodyPr/>
        <a:lstStyle/>
        <a:p>
          <a:endParaRPr kumimoji="1" lang="ja-JP" altLang="en-US" sz="800" baseline="0" dirty="0"/>
        </a:p>
      </dgm:t>
    </dgm:pt>
    <dgm:pt modelId="{D3F79820-AB56-4C08-B009-A876A3539431}" type="sibTrans" cxnId="{C74D4ADC-A41E-4556-9E6F-FEE37E60FBAC}">
      <dgm:prSet/>
      <dgm:spPr/>
      <dgm:t>
        <a:bodyPr/>
        <a:lstStyle/>
        <a:p>
          <a:endParaRPr kumimoji="1" lang="ja-JP" altLang="en-US"/>
        </a:p>
      </dgm:t>
    </dgm:pt>
    <dgm:pt modelId="{BA83E1DB-AEED-4477-9250-2A473432CE87}" type="parTrans" cxnId="{C74D4ADC-A41E-4556-9E6F-FEE37E60FBAC}">
      <dgm:prSet/>
      <dgm:spPr/>
      <dgm:t>
        <a:bodyPr/>
        <a:lstStyle/>
        <a:p>
          <a:endParaRPr kumimoji="1" lang="ja-JP" altLang="en-US"/>
        </a:p>
      </dgm:t>
    </dgm:pt>
    <dgm:pt modelId="{6C295271-6C2F-4633-B2B5-29A2CDBD3ECB}" type="pres">
      <dgm:prSet presAssocID="{C02E8FD6-2991-4E81-8AC6-C4783C08EE8B}" presName="compositeShape" presStyleCnt="0">
        <dgm:presLayoutVars>
          <dgm:chMax val="7"/>
          <dgm:dir/>
          <dgm:resizeHandles val="exact"/>
        </dgm:presLayoutVars>
      </dgm:prSet>
      <dgm:spPr/>
    </dgm:pt>
    <dgm:pt modelId="{D679E7B1-FC84-414B-8455-6A701CE2049F}" type="pres">
      <dgm:prSet presAssocID="{C56AB422-DB06-4958-A3B9-0D6636D35361}" presName="circ1" presStyleLbl="vennNode1" presStyleIdx="0" presStyleCnt="3" custScaleX="115055" custScaleY="121063" custLinFactNeighborX="-11559" custLinFactNeighborY="31154"/>
      <dgm:spPr/>
      <dgm:t>
        <a:bodyPr/>
        <a:lstStyle/>
        <a:p>
          <a:endParaRPr kumimoji="1" lang="ja-JP" altLang="en-US"/>
        </a:p>
      </dgm:t>
    </dgm:pt>
    <dgm:pt modelId="{421B9244-A210-4668-8643-8BE204E19EEA}" type="pres">
      <dgm:prSet presAssocID="{C56AB422-DB06-4958-A3B9-0D6636D35361}" presName="circ1Tx" presStyleLbl="revTx" presStyleIdx="0" presStyleCnt="0">
        <dgm:presLayoutVars>
          <dgm:chMax val="0"/>
          <dgm:chPref val="0"/>
          <dgm:bulletEnabled val="1"/>
        </dgm:presLayoutVars>
      </dgm:prSet>
      <dgm:spPr/>
      <dgm:t>
        <a:bodyPr/>
        <a:lstStyle/>
        <a:p>
          <a:endParaRPr kumimoji="1" lang="ja-JP" altLang="en-US"/>
        </a:p>
      </dgm:t>
    </dgm:pt>
    <dgm:pt modelId="{A789DC9D-53FC-400A-84AA-5BFCD82D12B4}" type="pres">
      <dgm:prSet presAssocID="{F1D54D89-5E60-42F0-AEFB-9093A18E9AA2}" presName="circ2" presStyleLbl="vennNode1" presStyleIdx="1" presStyleCnt="3" custAng="18005577" custScaleX="131755" custScaleY="94271" custLinFactNeighborX="-33086" custLinFactNeighborY="-6787"/>
      <dgm:spPr/>
      <dgm:t>
        <a:bodyPr/>
        <a:lstStyle/>
        <a:p>
          <a:endParaRPr kumimoji="1" lang="ja-JP" altLang="en-US"/>
        </a:p>
      </dgm:t>
    </dgm:pt>
    <dgm:pt modelId="{FEF63E13-4FBC-4D59-B956-814375DE591F}" type="pres">
      <dgm:prSet presAssocID="{F1D54D89-5E60-42F0-AEFB-9093A18E9AA2}" presName="circ2Tx" presStyleLbl="revTx" presStyleIdx="0" presStyleCnt="0">
        <dgm:presLayoutVars>
          <dgm:chMax val="0"/>
          <dgm:chPref val="0"/>
          <dgm:bulletEnabled val="1"/>
        </dgm:presLayoutVars>
      </dgm:prSet>
      <dgm:spPr/>
      <dgm:t>
        <a:bodyPr/>
        <a:lstStyle/>
        <a:p>
          <a:endParaRPr kumimoji="1" lang="ja-JP" altLang="en-US"/>
        </a:p>
      </dgm:t>
    </dgm:pt>
    <dgm:pt modelId="{85DF3387-0E9A-4416-A28A-3E91796BB184}" type="pres">
      <dgm:prSet presAssocID="{D2428A2B-DC29-41C3-A4B7-377F5D4781BC}" presName="circ3" presStyleLbl="vennNode1" presStyleIdx="2" presStyleCnt="3" custAng="3736979" custScaleX="131040" custScaleY="95706" custLinFactNeighborX="6463" custLinFactNeighborY="-5036"/>
      <dgm:spPr/>
      <dgm:t>
        <a:bodyPr/>
        <a:lstStyle/>
        <a:p>
          <a:endParaRPr kumimoji="1" lang="ja-JP" altLang="en-US"/>
        </a:p>
      </dgm:t>
    </dgm:pt>
    <dgm:pt modelId="{3C9C9A09-F128-4874-8FFB-DB56F4175605}" type="pres">
      <dgm:prSet presAssocID="{D2428A2B-DC29-41C3-A4B7-377F5D4781BC}" presName="circ3Tx" presStyleLbl="revTx" presStyleIdx="0" presStyleCnt="0">
        <dgm:presLayoutVars>
          <dgm:chMax val="0"/>
          <dgm:chPref val="0"/>
          <dgm:bulletEnabled val="1"/>
        </dgm:presLayoutVars>
      </dgm:prSet>
      <dgm:spPr/>
      <dgm:t>
        <a:bodyPr/>
        <a:lstStyle/>
        <a:p>
          <a:endParaRPr kumimoji="1" lang="ja-JP" altLang="en-US"/>
        </a:p>
      </dgm:t>
    </dgm:pt>
  </dgm:ptLst>
  <dgm:cxnLst>
    <dgm:cxn modelId="{D3D657D6-81DD-4254-98E0-871A483AB231}" type="presOf" srcId="{F1D54D89-5E60-42F0-AEFB-9093A18E9AA2}" destId="{FEF63E13-4FBC-4D59-B956-814375DE591F}" srcOrd="1" destOrd="0" presId="urn:microsoft.com/office/officeart/2005/8/layout/venn1"/>
    <dgm:cxn modelId="{BD929D6A-CF68-4CE5-9505-EE7858E678B0}" srcId="{C02E8FD6-2991-4E81-8AC6-C4783C08EE8B}" destId="{C56AB422-DB06-4958-A3B9-0D6636D35361}" srcOrd="0" destOrd="0" parTransId="{BA5BBE39-1943-4385-AFAA-443EE14D2250}" sibTransId="{D5BF0056-5BF3-4EB4-96C6-CE976F567236}"/>
    <dgm:cxn modelId="{CF2E752D-CE43-4C30-B039-0F88959B1B75}" type="presOf" srcId="{D2428A2B-DC29-41C3-A4B7-377F5D4781BC}" destId="{85DF3387-0E9A-4416-A28A-3E91796BB184}" srcOrd="0" destOrd="0" presId="urn:microsoft.com/office/officeart/2005/8/layout/venn1"/>
    <dgm:cxn modelId="{EBFAA642-E88E-4EBB-86D6-8E7106F19D8E}" type="presOf" srcId="{F1D54D89-5E60-42F0-AEFB-9093A18E9AA2}" destId="{A789DC9D-53FC-400A-84AA-5BFCD82D12B4}" srcOrd="0" destOrd="0" presId="urn:microsoft.com/office/officeart/2005/8/layout/venn1"/>
    <dgm:cxn modelId="{013AE734-19BF-488C-B849-4FDB07F7B211}" type="presOf" srcId="{C56AB422-DB06-4958-A3B9-0D6636D35361}" destId="{D679E7B1-FC84-414B-8455-6A701CE2049F}" srcOrd="0" destOrd="0" presId="urn:microsoft.com/office/officeart/2005/8/layout/venn1"/>
    <dgm:cxn modelId="{7AB2AC72-8127-4DE3-B109-F73997F224F1}" type="presOf" srcId="{C02E8FD6-2991-4E81-8AC6-C4783C08EE8B}" destId="{6C295271-6C2F-4633-B2B5-29A2CDBD3ECB}" srcOrd="0" destOrd="0" presId="urn:microsoft.com/office/officeart/2005/8/layout/venn1"/>
    <dgm:cxn modelId="{02F0B49D-1DB0-40BB-928E-7B1A22FD4829}" type="presOf" srcId="{D2428A2B-DC29-41C3-A4B7-377F5D4781BC}" destId="{3C9C9A09-F128-4874-8FFB-DB56F4175605}" srcOrd="1" destOrd="0" presId="urn:microsoft.com/office/officeart/2005/8/layout/venn1"/>
    <dgm:cxn modelId="{FE39A0DB-E584-4529-B2A8-2627E60A53C4}" srcId="{C02E8FD6-2991-4E81-8AC6-C4783C08EE8B}" destId="{F1D54D89-5E60-42F0-AEFB-9093A18E9AA2}" srcOrd="1" destOrd="0" parTransId="{EF199F9A-4528-46BE-A1E3-51AF3FF16888}" sibTransId="{6BED6A82-65AC-4579-9580-AABDA25626D0}"/>
    <dgm:cxn modelId="{3B218B25-DAB6-4253-9F5B-250EC74EC553}" type="presOf" srcId="{C56AB422-DB06-4958-A3B9-0D6636D35361}" destId="{421B9244-A210-4668-8643-8BE204E19EEA}" srcOrd="1" destOrd="0" presId="urn:microsoft.com/office/officeart/2005/8/layout/venn1"/>
    <dgm:cxn modelId="{C74D4ADC-A41E-4556-9E6F-FEE37E60FBAC}" srcId="{C02E8FD6-2991-4E81-8AC6-C4783C08EE8B}" destId="{D2428A2B-DC29-41C3-A4B7-377F5D4781BC}" srcOrd="2" destOrd="0" parTransId="{BA83E1DB-AEED-4477-9250-2A473432CE87}" sibTransId="{D3F79820-AB56-4C08-B009-A876A3539431}"/>
    <dgm:cxn modelId="{4DB273D3-AC7B-4A8A-A11C-9D1B3A44DE51}" type="presParOf" srcId="{6C295271-6C2F-4633-B2B5-29A2CDBD3ECB}" destId="{D679E7B1-FC84-414B-8455-6A701CE2049F}" srcOrd="0" destOrd="0" presId="urn:microsoft.com/office/officeart/2005/8/layout/venn1"/>
    <dgm:cxn modelId="{462C352B-C0CC-4EA3-B3DA-4357C313A509}" type="presParOf" srcId="{6C295271-6C2F-4633-B2B5-29A2CDBD3ECB}" destId="{421B9244-A210-4668-8643-8BE204E19EEA}" srcOrd="1" destOrd="0" presId="urn:microsoft.com/office/officeart/2005/8/layout/venn1"/>
    <dgm:cxn modelId="{0106D8D0-5276-4A25-9BA9-0B996364F5CE}" type="presParOf" srcId="{6C295271-6C2F-4633-B2B5-29A2CDBD3ECB}" destId="{A789DC9D-53FC-400A-84AA-5BFCD82D12B4}" srcOrd="2" destOrd="0" presId="urn:microsoft.com/office/officeart/2005/8/layout/venn1"/>
    <dgm:cxn modelId="{8051E980-7F0A-4B3A-8BE6-24F2A7E60878}" type="presParOf" srcId="{6C295271-6C2F-4633-B2B5-29A2CDBD3ECB}" destId="{FEF63E13-4FBC-4D59-B956-814375DE591F}" srcOrd="3" destOrd="0" presId="urn:microsoft.com/office/officeart/2005/8/layout/venn1"/>
    <dgm:cxn modelId="{4FC07D70-DA89-4EDB-8425-1883709A02CB}" type="presParOf" srcId="{6C295271-6C2F-4633-B2B5-29A2CDBD3ECB}" destId="{85DF3387-0E9A-4416-A28A-3E91796BB184}" srcOrd="4" destOrd="0" presId="urn:microsoft.com/office/officeart/2005/8/layout/venn1"/>
    <dgm:cxn modelId="{3DCC2E64-6EC6-4C04-A0DC-14AFD82AEE61}" type="presParOf" srcId="{6C295271-6C2F-4633-B2B5-29A2CDBD3ECB}" destId="{3C9C9A09-F128-4874-8FFB-DB56F4175605}" srcOrd="5" destOrd="0" presId="urn:microsoft.com/office/officeart/2005/8/layout/venn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C02E8FD6-2991-4E81-8AC6-C4783C08EE8B}" type="doc">
      <dgm:prSet loTypeId="urn:microsoft.com/office/officeart/2005/8/layout/venn1" loCatId="relationship" qsTypeId="urn:microsoft.com/office/officeart/2005/8/quickstyle/3d3" qsCatId="3D" csTypeId="urn:microsoft.com/office/officeart/2005/8/colors/colorful1#2" csCatId="colorful" phldr="1"/>
      <dgm:spPr/>
    </dgm:pt>
    <dgm:pt modelId="{C56AB422-DB06-4958-A3B9-0D6636D35361}">
      <dgm:prSet phldrT="[テキスト]" phldr="1" custT="1"/>
      <dgm:spPr/>
      <dgm:t>
        <a:bodyPr/>
        <a:lstStyle/>
        <a:p>
          <a:endParaRPr kumimoji="1" lang="ja-JP" altLang="en-US" sz="800"/>
        </a:p>
      </dgm:t>
    </dgm:pt>
    <dgm:pt modelId="{BA5BBE39-1943-4385-AFAA-443EE14D2250}" type="parTrans" cxnId="{BD929D6A-CF68-4CE5-9505-EE7858E678B0}">
      <dgm:prSet/>
      <dgm:spPr/>
      <dgm:t>
        <a:bodyPr/>
        <a:lstStyle/>
        <a:p>
          <a:endParaRPr kumimoji="1" lang="ja-JP" altLang="en-US"/>
        </a:p>
      </dgm:t>
    </dgm:pt>
    <dgm:pt modelId="{D5BF0056-5BF3-4EB4-96C6-CE976F567236}" type="sibTrans" cxnId="{BD929D6A-CF68-4CE5-9505-EE7858E678B0}">
      <dgm:prSet/>
      <dgm:spPr/>
      <dgm:t>
        <a:bodyPr/>
        <a:lstStyle/>
        <a:p>
          <a:endParaRPr kumimoji="1" lang="ja-JP" altLang="en-US"/>
        </a:p>
      </dgm:t>
    </dgm:pt>
    <dgm:pt modelId="{F1D54D89-5E60-42F0-AEFB-9093A18E9AA2}">
      <dgm:prSet phldrT="[テキスト]" phldr="1" custT="1"/>
      <dgm:spPr/>
      <dgm:t>
        <a:bodyPr/>
        <a:lstStyle/>
        <a:p>
          <a:endParaRPr kumimoji="1" lang="ja-JP" altLang="en-US" sz="800" baseline="0" dirty="0"/>
        </a:p>
      </dgm:t>
    </dgm:pt>
    <dgm:pt modelId="{EF199F9A-4528-46BE-A1E3-51AF3FF16888}" type="parTrans" cxnId="{FE39A0DB-E584-4529-B2A8-2627E60A53C4}">
      <dgm:prSet/>
      <dgm:spPr/>
      <dgm:t>
        <a:bodyPr/>
        <a:lstStyle/>
        <a:p>
          <a:endParaRPr kumimoji="1" lang="ja-JP" altLang="en-US"/>
        </a:p>
      </dgm:t>
    </dgm:pt>
    <dgm:pt modelId="{6BED6A82-65AC-4579-9580-AABDA25626D0}" type="sibTrans" cxnId="{FE39A0DB-E584-4529-B2A8-2627E60A53C4}">
      <dgm:prSet/>
      <dgm:spPr/>
      <dgm:t>
        <a:bodyPr/>
        <a:lstStyle/>
        <a:p>
          <a:endParaRPr kumimoji="1" lang="ja-JP" altLang="en-US"/>
        </a:p>
      </dgm:t>
    </dgm:pt>
    <dgm:pt modelId="{D2428A2B-DC29-41C3-A4B7-377F5D4781BC}">
      <dgm:prSet phldrT="[テキスト]" custT="1"/>
      <dgm:spPr/>
      <dgm:t>
        <a:bodyPr/>
        <a:lstStyle/>
        <a:p>
          <a:endParaRPr kumimoji="1" lang="ja-JP" altLang="en-US" sz="800" baseline="0" dirty="0"/>
        </a:p>
      </dgm:t>
    </dgm:pt>
    <dgm:pt modelId="{D3F79820-AB56-4C08-B009-A876A3539431}" type="sibTrans" cxnId="{C74D4ADC-A41E-4556-9E6F-FEE37E60FBAC}">
      <dgm:prSet/>
      <dgm:spPr/>
      <dgm:t>
        <a:bodyPr/>
        <a:lstStyle/>
        <a:p>
          <a:endParaRPr kumimoji="1" lang="ja-JP" altLang="en-US"/>
        </a:p>
      </dgm:t>
    </dgm:pt>
    <dgm:pt modelId="{BA83E1DB-AEED-4477-9250-2A473432CE87}" type="parTrans" cxnId="{C74D4ADC-A41E-4556-9E6F-FEE37E60FBAC}">
      <dgm:prSet/>
      <dgm:spPr/>
      <dgm:t>
        <a:bodyPr/>
        <a:lstStyle/>
        <a:p>
          <a:endParaRPr kumimoji="1" lang="ja-JP" altLang="en-US"/>
        </a:p>
      </dgm:t>
    </dgm:pt>
    <dgm:pt modelId="{6C295271-6C2F-4633-B2B5-29A2CDBD3ECB}" type="pres">
      <dgm:prSet presAssocID="{C02E8FD6-2991-4E81-8AC6-C4783C08EE8B}" presName="compositeShape" presStyleCnt="0">
        <dgm:presLayoutVars>
          <dgm:chMax val="7"/>
          <dgm:dir/>
          <dgm:resizeHandles val="exact"/>
        </dgm:presLayoutVars>
      </dgm:prSet>
      <dgm:spPr/>
    </dgm:pt>
    <dgm:pt modelId="{D679E7B1-FC84-414B-8455-6A701CE2049F}" type="pres">
      <dgm:prSet presAssocID="{C56AB422-DB06-4958-A3B9-0D6636D35361}" presName="circ1" presStyleLbl="vennNode1" presStyleIdx="0" presStyleCnt="3" custAng="21192405" custScaleX="119123" custScaleY="99648" custLinFactNeighborX="-11069" custLinFactNeighborY="20996"/>
      <dgm:spPr/>
      <dgm:t>
        <a:bodyPr/>
        <a:lstStyle/>
        <a:p>
          <a:endParaRPr kumimoji="1" lang="ja-JP" altLang="en-US"/>
        </a:p>
      </dgm:t>
    </dgm:pt>
    <dgm:pt modelId="{421B9244-A210-4668-8643-8BE204E19EEA}" type="pres">
      <dgm:prSet presAssocID="{C56AB422-DB06-4958-A3B9-0D6636D35361}" presName="circ1Tx" presStyleLbl="revTx" presStyleIdx="0" presStyleCnt="0">
        <dgm:presLayoutVars>
          <dgm:chMax val="0"/>
          <dgm:chPref val="0"/>
          <dgm:bulletEnabled val="1"/>
        </dgm:presLayoutVars>
      </dgm:prSet>
      <dgm:spPr/>
      <dgm:t>
        <a:bodyPr/>
        <a:lstStyle/>
        <a:p>
          <a:endParaRPr kumimoji="1" lang="ja-JP" altLang="en-US"/>
        </a:p>
      </dgm:t>
    </dgm:pt>
    <dgm:pt modelId="{A789DC9D-53FC-400A-84AA-5BFCD82D12B4}" type="pres">
      <dgm:prSet presAssocID="{F1D54D89-5E60-42F0-AEFB-9093A18E9AA2}" presName="circ2" presStyleLbl="vennNode1" presStyleIdx="1" presStyleCnt="3" custAng="473531" custScaleX="102881" custScaleY="106918" custLinFactNeighborX="-25026" custLinFactNeighborY="-18180"/>
      <dgm:spPr/>
      <dgm:t>
        <a:bodyPr/>
        <a:lstStyle/>
        <a:p>
          <a:endParaRPr kumimoji="1" lang="ja-JP" altLang="en-US"/>
        </a:p>
      </dgm:t>
    </dgm:pt>
    <dgm:pt modelId="{FEF63E13-4FBC-4D59-B956-814375DE591F}" type="pres">
      <dgm:prSet presAssocID="{F1D54D89-5E60-42F0-AEFB-9093A18E9AA2}" presName="circ2Tx" presStyleLbl="revTx" presStyleIdx="0" presStyleCnt="0">
        <dgm:presLayoutVars>
          <dgm:chMax val="0"/>
          <dgm:chPref val="0"/>
          <dgm:bulletEnabled val="1"/>
        </dgm:presLayoutVars>
      </dgm:prSet>
      <dgm:spPr/>
      <dgm:t>
        <a:bodyPr/>
        <a:lstStyle/>
        <a:p>
          <a:endParaRPr kumimoji="1" lang="ja-JP" altLang="en-US"/>
        </a:p>
      </dgm:t>
    </dgm:pt>
    <dgm:pt modelId="{85DF3387-0E9A-4416-A28A-3E91796BB184}" type="pres">
      <dgm:prSet presAssocID="{D2428A2B-DC29-41C3-A4B7-377F5D4781BC}" presName="circ3" presStyleLbl="vennNode1" presStyleIdx="2" presStyleCnt="3" custAng="930308" custScaleX="120776" custScaleY="109408" custLinFactNeighborX="17472" custLinFactNeighborY="-13681"/>
      <dgm:spPr/>
      <dgm:t>
        <a:bodyPr/>
        <a:lstStyle/>
        <a:p>
          <a:endParaRPr kumimoji="1" lang="ja-JP" altLang="en-US"/>
        </a:p>
      </dgm:t>
    </dgm:pt>
    <dgm:pt modelId="{3C9C9A09-F128-4874-8FFB-DB56F4175605}" type="pres">
      <dgm:prSet presAssocID="{D2428A2B-DC29-41C3-A4B7-377F5D4781BC}" presName="circ3Tx" presStyleLbl="revTx" presStyleIdx="0" presStyleCnt="0">
        <dgm:presLayoutVars>
          <dgm:chMax val="0"/>
          <dgm:chPref val="0"/>
          <dgm:bulletEnabled val="1"/>
        </dgm:presLayoutVars>
      </dgm:prSet>
      <dgm:spPr/>
      <dgm:t>
        <a:bodyPr/>
        <a:lstStyle/>
        <a:p>
          <a:endParaRPr kumimoji="1" lang="ja-JP" altLang="en-US"/>
        </a:p>
      </dgm:t>
    </dgm:pt>
  </dgm:ptLst>
  <dgm:cxnLst>
    <dgm:cxn modelId="{BD929D6A-CF68-4CE5-9505-EE7858E678B0}" srcId="{C02E8FD6-2991-4E81-8AC6-C4783C08EE8B}" destId="{C56AB422-DB06-4958-A3B9-0D6636D35361}" srcOrd="0" destOrd="0" parTransId="{BA5BBE39-1943-4385-AFAA-443EE14D2250}" sibTransId="{D5BF0056-5BF3-4EB4-96C6-CE976F567236}"/>
    <dgm:cxn modelId="{9EDFE411-5806-45C5-A7F3-0E9C43AE10FC}" type="presOf" srcId="{F1D54D89-5E60-42F0-AEFB-9093A18E9AA2}" destId="{FEF63E13-4FBC-4D59-B956-814375DE591F}" srcOrd="1" destOrd="0" presId="urn:microsoft.com/office/officeart/2005/8/layout/venn1"/>
    <dgm:cxn modelId="{BD292948-215B-4F8B-AAF8-722FB8B92475}" type="presOf" srcId="{D2428A2B-DC29-41C3-A4B7-377F5D4781BC}" destId="{3C9C9A09-F128-4874-8FFB-DB56F4175605}" srcOrd="1" destOrd="0" presId="urn:microsoft.com/office/officeart/2005/8/layout/venn1"/>
    <dgm:cxn modelId="{5606B95C-D26A-47CF-ADEC-AD20A7B31F61}" type="presOf" srcId="{D2428A2B-DC29-41C3-A4B7-377F5D4781BC}" destId="{85DF3387-0E9A-4416-A28A-3E91796BB184}" srcOrd="0" destOrd="0" presId="urn:microsoft.com/office/officeart/2005/8/layout/venn1"/>
    <dgm:cxn modelId="{86BA7FCE-2060-444E-8151-969820368160}" type="presOf" srcId="{C56AB422-DB06-4958-A3B9-0D6636D35361}" destId="{D679E7B1-FC84-414B-8455-6A701CE2049F}" srcOrd="0" destOrd="0" presId="urn:microsoft.com/office/officeart/2005/8/layout/venn1"/>
    <dgm:cxn modelId="{659F8F61-F48E-41B7-98D4-3825B930C36C}" type="presOf" srcId="{F1D54D89-5E60-42F0-AEFB-9093A18E9AA2}" destId="{A789DC9D-53FC-400A-84AA-5BFCD82D12B4}" srcOrd="0" destOrd="0" presId="urn:microsoft.com/office/officeart/2005/8/layout/venn1"/>
    <dgm:cxn modelId="{716DB179-B4E8-4732-A803-7BE32B4277DD}" type="presOf" srcId="{C56AB422-DB06-4958-A3B9-0D6636D35361}" destId="{421B9244-A210-4668-8643-8BE204E19EEA}" srcOrd="1" destOrd="0" presId="urn:microsoft.com/office/officeart/2005/8/layout/venn1"/>
    <dgm:cxn modelId="{FE39A0DB-E584-4529-B2A8-2627E60A53C4}" srcId="{C02E8FD6-2991-4E81-8AC6-C4783C08EE8B}" destId="{F1D54D89-5E60-42F0-AEFB-9093A18E9AA2}" srcOrd="1" destOrd="0" parTransId="{EF199F9A-4528-46BE-A1E3-51AF3FF16888}" sibTransId="{6BED6A82-65AC-4579-9580-AABDA25626D0}"/>
    <dgm:cxn modelId="{E5FA2565-EA0F-4EB9-9D36-5D1736E06D90}" type="presOf" srcId="{C02E8FD6-2991-4E81-8AC6-C4783C08EE8B}" destId="{6C295271-6C2F-4633-B2B5-29A2CDBD3ECB}" srcOrd="0" destOrd="0" presId="urn:microsoft.com/office/officeart/2005/8/layout/venn1"/>
    <dgm:cxn modelId="{C74D4ADC-A41E-4556-9E6F-FEE37E60FBAC}" srcId="{C02E8FD6-2991-4E81-8AC6-C4783C08EE8B}" destId="{D2428A2B-DC29-41C3-A4B7-377F5D4781BC}" srcOrd="2" destOrd="0" parTransId="{BA83E1DB-AEED-4477-9250-2A473432CE87}" sibTransId="{D3F79820-AB56-4C08-B009-A876A3539431}"/>
    <dgm:cxn modelId="{92E14CB2-A3A3-468E-8EB7-EC912842FD82}" type="presParOf" srcId="{6C295271-6C2F-4633-B2B5-29A2CDBD3ECB}" destId="{D679E7B1-FC84-414B-8455-6A701CE2049F}" srcOrd="0" destOrd="0" presId="urn:microsoft.com/office/officeart/2005/8/layout/venn1"/>
    <dgm:cxn modelId="{F41CF92B-5061-4B07-B1A0-A1A76D663FE2}" type="presParOf" srcId="{6C295271-6C2F-4633-B2B5-29A2CDBD3ECB}" destId="{421B9244-A210-4668-8643-8BE204E19EEA}" srcOrd="1" destOrd="0" presId="urn:microsoft.com/office/officeart/2005/8/layout/venn1"/>
    <dgm:cxn modelId="{CFEB38CB-51AC-45B6-B400-D71D4DEE097F}" type="presParOf" srcId="{6C295271-6C2F-4633-B2B5-29A2CDBD3ECB}" destId="{A789DC9D-53FC-400A-84AA-5BFCD82D12B4}" srcOrd="2" destOrd="0" presId="urn:microsoft.com/office/officeart/2005/8/layout/venn1"/>
    <dgm:cxn modelId="{8ECBBB1C-1835-44FE-A6BC-AA036B694943}" type="presParOf" srcId="{6C295271-6C2F-4633-B2B5-29A2CDBD3ECB}" destId="{FEF63E13-4FBC-4D59-B956-814375DE591F}" srcOrd="3" destOrd="0" presId="urn:microsoft.com/office/officeart/2005/8/layout/venn1"/>
    <dgm:cxn modelId="{AEA54EF5-8183-4242-A611-959CD289185C}" type="presParOf" srcId="{6C295271-6C2F-4633-B2B5-29A2CDBD3ECB}" destId="{85DF3387-0E9A-4416-A28A-3E91796BB184}" srcOrd="4" destOrd="0" presId="urn:microsoft.com/office/officeart/2005/8/layout/venn1"/>
    <dgm:cxn modelId="{9421357D-3C2D-470F-A371-5385FA3F9075}" type="presParOf" srcId="{6C295271-6C2F-4633-B2B5-29A2CDBD3ECB}" destId="{3C9C9A09-F128-4874-8FFB-DB56F4175605}" srcOrd="5" destOrd="0" presId="urn:microsoft.com/office/officeart/2005/8/layout/venn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679E7B1-FC84-414B-8455-6A701CE2049F}">
      <dsp:nvSpPr>
        <dsp:cNvPr id="0" name=""/>
        <dsp:cNvSpPr/>
      </dsp:nvSpPr>
      <dsp:spPr>
        <a:xfrm>
          <a:off x="1781483" y="127261"/>
          <a:ext cx="3918412" cy="3875218"/>
        </a:xfrm>
        <a:prstGeom prst="ellipse">
          <a:avLst/>
        </a:prstGeom>
        <a:solidFill>
          <a:schemeClr val="accent5">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kumimoji="1" lang="ja-JP" altLang="en-US" sz="800" kern="1200"/>
        </a:p>
      </dsp:txBody>
      <dsp:txXfrm>
        <a:off x="2303938" y="805424"/>
        <a:ext cx="2873502" cy="1743848"/>
      </dsp:txXfrm>
    </dsp:sp>
    <dsp:sp modelId="{A789DC9D-53FC-400A-84AA-5BFCD82D12B4}">
      <dsp:nvSpPr>
        <dsp:cNvPr id="0" name=""/>
        <dsp:cNvSpPr/>
      </dsp:nvSpPr>
      <dsp:spPr>
        <a:xfrm>
          <a:off x="2248816" y="710538"/>
          <a:ext cx="3664182" cy="3402300"/>
        </a:xfrm>
        <a:prstGeom prst="ellipse">
          <a:avLst/>
        </a:prstGeom>
        <a:solidFill>
          <a:schemeClr val="accent5">
            <a:alpha val="50000"/>
            <a:hueOff val="-4966938"/>
            <a:satOff val="19906"/>
            <a:lumOff val="4314"/>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kumimoji="1" lang="ja-JP" altLang="en-US" sz="800" kern="1200" baseline="0" dirty="0"/>
        </a:p>
      </dsp:txBody>
      <dsp:txXfrm>
        <a:off x="3369445" y="1589465"/>
        <a:ext cx="2198509" cy="1871265"/>
      </dsp:txXfrm>
    </dsp:sp>
    <dsp:sp modelId="{85DF3387-0E9A-4416-A28A-3E91796BB184}">
      <dsp:nvSpPr>
        <dsp:cNvPr id="0" name=""/>
        <dsp:cNvSpPr/>
      </dsp:nvSpPr>
      <dsp:spPr>
        <a:xfrm>
          <a:off x="1613386" y="868191"/>
          <a:ext cx="3218908" cy="3171792"/>
        </a:xfrm>
        <a:prstGeom prst="ellipse">
          <a:avLst/>
        </a:prstGeom>
        <a:solidFill>
          <a:schemeClr val="accent5">
            <a:alpha val="50000"/>
            <a:hueOff val="-9933876"/>
            <a:satOff val="39811"/>
            <a:lumOff val="8628"/>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kumimoji="1" lang="ja-JP" altLang="en-US" sz="800" kern="1200" baseline="0" dirty="0"/>
        </a:p>
      </dsp:txBody>
      <dsp:txXfrm>
        <a:off x="1916500" y="1687570"/>
        <a:ext cx="1931345" cy="1744485"/>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679E7B1-FC84-414B-8455-6A701CE2049F}">
      <dsp:nvSpPr>
        <dsp:cNvPr id="0" name=""/>
        <dsp:cNvSpPr/>
      </dsp:nvSpPr>
      <dsp:spPr>
        <a:xfrm>
          <a:off x="1385928" y="663432"/>
          <a:ext cx="3253922" cy="3198968"/>
        </a:xfrm>
        <a:prstGeom prst="ellipse">
          <a:avLst/>
        </a:prstGeom>
        <a:solidFill>
          <a:schemeClr val="accent2">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kumimoji="1" lang="ja-JP" altLang="en-US" sz="800" kern="1200"/>
        </a:p>
      </dsp:txBody>
      <dsp:txXfrm>
        <a:off x="1819784" y="1223252"/>
        <a:ext cx="2386209" cy="1439535"/>
      </dsp:txXfrm>
    </dsp:sp>
    <dsp:sp modelId="{A789DC9D-53FC-400A-84AA-5BFCD82D12B4}">
      <dsp:nvSpPr>
        <dsp:cNvPr id="0" name=""/>
        <dsp:cNvSpPr/>
      </dsp:nvSpPr>
      <dsp:spPr>
        <a:xfrm rot="2605481">
          <a:off x="1958606" y="1086972"/>
          <a:ext cx="2390445" cy="3503819"/>
        </a:xfrm>
        <a:prstGeom prst="ellipse">
          <a:avLst/>
        </a:prstGeom>
        <a:solidFill>
          <a:schemeClr val="accent3">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kumimoji="1" lang="ja-JP" altLang="en-US" sz="800" kern="1200" baseline="0" dirty="0"/>
        </a:p>
      </dsp:txBody>
      <dsp:txXfrm rot="2605481">
        <a:off x="2689684" y="1992125"/>
        <a:ext cx="1434267" cy="1927100"/>
      </dsp:txXfrm>
    </dsp:sp>
    <dsp:sp modelId="{85DF3387-0E9A-4416-A28A-3E91796BB184}">
      <dsp:nvSpPr>
        <dsp:cNvPr id="0" name=""/>
        <dsp:cNvSpPr/>
      </dsp:nvSpPr>
      <dsp:spPr>
        <a:xfrm rot="3235404">
          <a:off x="760387" y="1720245"/>
          <a:ext cx="3088090" cy="2378590"/>
        </a:xfrm>
        <a:prstGeom prst="ellipse">
          <a:avLst/>
        </a:prstGeom>
        <a:solidFill>
          <a:schemeClr val="accent4">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kumimoji="1" lang="ja-JP" altLang="en-US" sz="800" kern="1200" baseline="0" dirty="0"/>
        </a:p>
      </dsp:txBody>
      <dsp:txXfrm rot="3235404">
        <a:off x="1051182" y="2334714"/>
        <a:ext cx="1852854" cy="1308225"/>
      </dsp:txXfrm>
    </dsp:sp>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679E7B1-FC84-414B-8455-6A701CE2049F}">
      <dsp:nvSpPr>
        <dsp:cNvPr id="0" name=""/>
        <dsp:cNvSpPr/>
      </dsp:nvSpPr>
      <dsp:spPr>
        <a:xfrm>
          <a:off x="809855" y="325638"/>
          <a:ext cx="3775133" cy="3152952"/>
        </a:xfrm>
        <a:prstGeom prst="ellipse">
          <a:avLst/>
        </a:prstGeom>
        <a:solidFill>
          <a:schemeClr val="accent2">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kumimoji="1" lang="ja-JP" altLang="en-US" sz="800" kern="1200"/>
        </a:p>
      </dsp:txBody>
      <dsp:txXfrm>
        <a:off x="1313206" y="877405"/>
        <a:ext cx="2768431" cy="1418828"/>
      </dsp:txXfrm>
    </dsp:sp>
    <dsp:sp modelId="{A789DC9D-53FC-400A-84AA-5BFCD82D12B4}">
      <dsp:nvSpPr>
        <dsp:cNvPr id="0" name=""/>
        <dsp:cNvSpPr/>
      </dsp:nvSpPr>
      <dsp:spPr>
        <a:xfrm rot="20420822">
          <a:off x="1250414" y="1216683"/>
          <a:ext cx="3466137" cy="2693593"/>
        </a:xfrm>
        <a:prstGeom prst="ellipse">
          <a:avLst/>
        </a:prstGeom>
        <a:solidFill>
          <a:schemeClr val="accent3">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kumimoji="1" lang="ja-JP" altLang="en-US" sz="800" kern="1200" baseline="0" dirty="0"/>
        </a:p>
      </dsp:txBody>
      <dsp:txXfrm rot="20420822">
        <a:off x="2310474" y="1912528"/>
        <a:ext cx="2079682" cy="1481476"/>
      </dsp:txXfrm>
    </dsp:sp>
    <dsp:sp modelId="{85DF3387-0E9A-4416-A28A-3E91796BB184}">
      <dsp:nvSpPr>
        <dsp:cNvPr id="0" name=""/>
        <dsp:cNvSpPr/>
      </dsp:nvSpPr>
      <dsp:spPr>
        <a:xfrm rot="19207521">
          <a:off x="782457" y="871042"/>
          <a:ext cx="2357681" cy="3185922"/>
        </a:xfrm>
        <a:prstGeom prst="ellipse">
          <a:avLst/>
        </a:prstGeom>
        <a:solidFill>
          <a:schemeClr val="accent4">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kumimoji="1" lang="ja-JP" altLang="en-US" sz="800" kern="1200" baseline="0" dirty="0"/>
        </a:p>
      </dsp:txBody>
      <dsp:txXfrm rot="19207521">
        <a:off x="1004472" y="1694072"/>
        <a:ext cx="1414608" cy="1752257"/>
      </dsp:txXfrm>
    </dsp:sp>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679E7B1-FC84-414B-8455-6A701CE2049F}">
      <dsp:nvSpPr>
        <dsp:cNvPr id="0" name=""/>
        <dsp:cNvSpPr/>
      </dsp:nvSpPr>
      <dsp:spPr>
        <a:xfrm>
          <a:off x="652144" y="426794"/>
          <a:ext cx="4031860" cy="3278165"/>
        </a:xfrm>
        <a:prstGeom prst="ellipse">
          <a:avLst/>
        </a:prstGeom>
        <a:solidFill>
          <a:schemeClr val="accent2">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kumimoji="1" lang="ja-JP" altLang="en-US" sz="800" kern="1200"/>
        </a:p>
      </dsp:txBody>
      <dsp:txXfrm>
        <a:off x="1189725" y="1000473"/>
        <a:ext cx="2956697" cy="1475174"/>
      </dsp:txXfrm>
    </dsp:sp>
    <dsp:sp modelId="{A789DC9D-53FC-400A-84AA-5BFCD82D12B4}">
      <dsp:nvSpPr>
        <dsp:cNvPr id="0" name=""/>
        <dsp:cNvSpPr/>
      </dsp:nvSpPr>
      <dsp:spPr>
        <a:xfrm rot="19385125">
          <a:off x="1256636" y="1281943"/>
          <a:ext cx="3834650" cy="2813398"/>
        </a:xfrm>
        <a:prstGeom prst="ellipse">
          <a:avLst/>
        </a:prstGeom>
        <a:solidFill>
          <a:schemeClr val="accent3">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kumimoji="1" lang="ja-JP" altLang="en-US" sz="800" kern="1200" baseline="0" dirty="0"/>
        </a:p>
      </dsp:txBody>
      <dsp:txXfrm rot="19385125">
        <a:off x="2429400" y="2008738"/>
        <a:ext cx="2300790" cy="1547369"/>
      </dsp:txXfrm>
    </dsp:sp>
    <dsp:sp modelId="{85DF3387-0E9A-4416-A28A-3E91796BB184}">
      <dsp:nvSpPr>
        <dsp:cNvPr id="0" name=""/>
        <dsp:cNvSpPr/>
      </dsp:nvSpPr>
      <dsp:spPr>
        <a:xfrm>
          <a:off x="680073" y="1136810"/>
          <a:ext cx="3091119" cy="3136456"/>
        </a:xfrm>
        <a:prstGeom prst="ellipse">
          <a:avLst/>
        </a:prstGeom>
        <a:solidFill>
          <a:schemeClr val="accent4">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kumimoji="1" lang="ja-JP" altLang="en-US" sz="800" kern="1200" baseline="0" dirty="0"/>
        </a:p>
      </dsp:txBody>
      <dsp:txXfrm>
        <a:off x="971153" y="1947062"/>
        <a:ext cx="1854671" cy="1725051"/>
      </dsp:txXfrm>
    </dsp:sp>
  </dsp:spTree>
</dsp:drawing>
</file>

<file path=ppt/diagrams/drawing1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679E7B1-FC84-414B-8455-6A701CE2049F}">
      <dsp:nvSpPr>
        <dsp:cNvPr id="0" name=""/>
        <dsp:cNvSpPr/>
      </dsp:nvSpPr>
      <dsp:spPr>
        <a:xfrm rot="20950493">
          <a:off x="1212557" y="285709"/>
          <a:ext cx="4045646" cy="3369309"/>
        </a:xfrm>
        <a:prstGeom prst="ellipse">
          <a:avLst/>
        </a:prstGeom>
        <a:solidFill>
          <a:schemeClr val="accent2">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kumimoji="1" lang="ja-JP" altLang="en-US" sz="800" kern="1200"/>
        </a:p>
      </dsp:txBody>
      <dsp:txXfrm rot="20950493">
        <a:off x="1751977" y="875339"/>
        <a:ext cx="2966807" cy="1516189"/>
      </dsp:txXfrm>
    </dsp:sp>
    <dsp:sp modelId="{A789DC9D-53FC-400A-84AA-5BFCD82D12B4}">
      <dsp:nvSpPr>
        <dsp:cNvPr id="0" name=""/>
        <dsp:cNvSpPr/>
      </dsp:nvSpPr>
      <dsp:spPr>
        <a:xfrm rot="19353763">
          <a:off x="1927008" y="1473401"/>
          <a:ext cx="3661090" cy="2420161"/>
        </a:xfrm>
        <a:prstGeom prst="ellipse">
          <a:avLst/>
        </a:prstGeom>
        <a:solidFill>
          <a:schemeClr val="accent3">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kumimoji="1" lang="ja-JP" altLang="en-US" sz="800" kern="1200" baseline="0" dirty="0"/>
        </a:p>
      </dsp:txBody>
      <dsp:txXfrm rot="19353763">
        <a:off x="3046692" y="2098609"/>
        <a:ext cx="2196654" cy="1331088"/>
      </dsp:txXfrm>
    </dsp:sp>
    <dsp:sp modelId="{85DF3387-0E9A-4416-A28A-3E91796BB184}">
      <dsp:nvSpPr>
        <dsp:cNvPr id="0" name=""/>
        <dsp:cNvSpPr/>
      </dsp:nvSpPr>
      <dsp:spPr>
        <a:xfrm rot="2089392">
          <a:off x="880001" y="1887318"/>
          <a:ext cx="3297262" cy="2013797"/>
        </a:xfrm>
        <a:prstGeom prst="ellipse">
          <a:avLst/>
        </a:prstGeom>
        <a:solidFill>
          <a:schemeClr val="accent4">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kumimoji="1" lang="ja-JP" altLang="en-US" sz="800" kern="1200" baseline="0" dirty="0"/>
        </a:p>
      </dsp:txBody>
      <dsp:txXfrm rot="2089392">
        <a:off x="1190493" y="2407549"/>
        <a:ext cx="1978357" cy="1107588"/>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679E7B1-FC84-414B-8455-6A701CE2049F}">
      <dsp:nvSpPr>
        <dsp:cNvPr id="0" name=""/>
        <dsp:cNvSpPr/>
      </dsp:nvSpPr>
      <dsp:spPr>
        <a:xfrm>
          <a:off x="1566809" y="416445"/>
          <a:ext cx="3782029" cy="3497900"/>
        </a:xfrm>
        <a:prstGeom prst="ellipse">
          <a:avLst/>
        </a:prstGeom>
        <a:solidFill>
          <a:schemeClr val="accent5">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kumimoji="1" lang="ja-JP" altLang="en-US" sz="800" kern="1200"/>
        </a:p>
      </dsp:txBody>
      <dsp:txXfrm>
        <a:off x="2071080" y="1028577"/>
        <a:ext cx="2773488" cy="1574055"/>
      </dsp:txXfrm>
    </dsp:sp>
    <dsp:sp modelId="{A789DC9D-53FC-400A-84AA-5BFCD82D12B4}">
      <dsp:nvSpPr>
        <dsp:cNvPr id="0" name=""/>
        <dsp:cNvSpPr/>
      </dsp:nvSpPr>
      <dsp:spPr>
        <a:xfrm>
          <a:off x="2894474" y="833143"/>
          <a:ext cx="2755957" cy="3457147"/>
        </a:xfrm>
        <a:prstGeom prst="ellipse">
          <a:avLst/>
        </a:prstGeom>
        <a:solidFill>
          <a:schemeClr val="accent5">
            <a:alpha val="50000"/>
            <a:hueOff val="-4966938"/>
            <a:satOff val="19906"/>
            <a:lumOff val="4314"/>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kumimoji="1" lang="ja-JP" altLang="en-US" sz="800" kern="1200" baseline="0" dirty="0"/>
        </a:p>
      </dsp:txBody>
      <dsp:txXfrm>
        <a:off x="3737337" y="1726240"/>
        <a:ext cx="1653574" cy="1901430"/>
      </dsp:txXfrm>
    </dsp:sp>
    <dsp:sp modelId="{85DF3387-0E9A-4416-A28A-3E91796BB184}">
      <dsp:nvSpPr>
        <dsp:cNvPr id="0" name=""/>
        <dsp:cNvSpPr/>
      </dsp:nvSpPr>
      <dsp:spPr>
        <a:xfrm>
          <a:off x="1180665" y="581795"/>
          <a:ext cx="4168404" cy="3841200"/>
        </a:xfrm>
        <a:prstGeom prst="ellipse">
          <a:avLst/>
        </a:prstGeom>
        <a:solidFill>
          <a:schemeClr val="accent5">
            <a:alpha val="50000"/>
            <a:hueOff val="-9933876"/>
            <a:satOff val="39811"/>
            <a:lumOff val="8628"/>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kumimoji="1" lang="ja-JP" altLang="en-US" sz="800" kern="1200" baseline="0" dirty="0"/>
        </a:p>
      </dsp:txBody>
      <dsp:txXfrm>
        <a:off x="1573190" y="1574105"/>
        <a:ext cx="2501042" cy="211266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679E7B1-FC84-414B-8455-6A701CE2049F}">
      <dsp:nvSpPr>
        <dsp:cNvPr id="0" name=""/>
        <dsp:cNvSpPr/>
      </dsp:nvSpPr>
      <dsp:spPr>
        <a:xfrm>
          <a:off x="2457472" y="811027"/>
          <a:ext cx="3210299" cy="2419201"/>
        </a:xfrm>
        <a:prstGeom prst="ellipse">
          <a:avLst/>
        </a:prstGeom>
        <a:solidFill>
          <a:schemeClr val="accent5">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kumimoji="1" lang="ja-JP" altLang="en-US" sz="800" kern="1200"/>
        </a:p>
      </dsp:txBody>
      <dsp:txXfrm>
        <a:off x="2885512" y="1234387"/>
        <a:ext cx="2354219" cy="1088640"/>
      </dsp:txXfrm>
    </dsp:sp>
    <dsp:sp modelId="{A789DC9D-53FC-400A-84AA-5BFCD82D12B4}">
      <dsp:nvSpPr>
        <dsp:cNvPr id="0" name=""/>
        <dsp:cNvSpPr/>
      </dsp:nvSpPr>
      <dsp:spPr>
        <a:xfrm>
          <a:off x="3267145" y="1705785"/>
          <a:ext cx="3150316" cy="2977222"/>
        </a:xfrm>
        <a:prstGeom prst="ellipse">
          <a:avLst/>
        </a:prstGeom>
        <a:solidFill>
          <a:schemeClr val="accent5">
            <a:alpha val="50000"/>
            <a:hueOff val="-4966938"/>
            <a:satOff val="19906"/>
            <a:lumOff val="4314"/>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kumimoji="1" lang="ja-JP" altLang="en-US" sz="800" kern="1200" baseline="0" dirty="0"/>
        </a:p>
      </dsp:txBody>
      <dsp:txXfrm>
        <a:off x="4230617" y="2474901"/>
        <a:ext cx="1890189" cy="1637472"/>
      </dsp:txXfrm>
    </dsp:sp>
    <dsp:sp modelId="{85DF3387-0E9A-4416-A28A-3E91796BB184}">
      <dsp:nvSpPr>
        <dsp:cNvPr id="0" name=""/>
        <dsp:cNvSpPr/>
      </dsp:nvSpPr>
      <dsp:spPr>
        <a:xfrm>
          <a:off x="1518789" y="971284"/>
          <a:ext cx="3936957" cy="3665931"/>
        </a:xfrm>
        <a:prstGeom prst="ellipse">
          <a:avLst/>
        </a:prstGeom>
        <a:solidFill>
          <a:schemeClr val="accent5">
            <a:alpha val="50000"/>
            <a:hueOff val="-9933876"/>
            <a:satOff val="39811"/>
            <a:lumOff val="8628"/>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kumimoji="1" lang="ja-JP" altLang="en-US" sz="800" kern="1200" baseline="0" dirty="0"/>
        </a:p>
      </dsp:txBody>
      <dsp:txXfrm>
        <a:off x="1889519" y="1918316"/>
        <a:ext cx="2362174" cy="2016262"/>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679E7B1-FC84-414B-8455-6A701CE2049F}">
      <dsp:nvSpPr>
        <dsp:cNvPr id="0" name=""/>
        <dsp:cNvSpPr/>
      </dsp:nvSpPr>
      <dsp:spPr>
        <a:xfrm>
          <a:off x="2268669" y="1236189"/>
          <a:ext cx="2047267" cy="1871391"/>
        </a:xfrm>
        <a:prstGeom prst="ellipse">
          <a:avLst/>
        </a:prstGeom>
        <a:solidFill>
          <a:schemeClr val="accent5">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kumimoji="1" lang="ja-JP" altLang="en-US" sz="800" kern="1200"/>
        </a:p>
      </dsp:txBody>
      <dsp:txXfrm>
        <a:off x="2541638" y="1563682"/>
        <a:ext cx="1501329" cy="842126"/>
      </dsp:txXfrm>
    </dsp:sp>
    <dsp:sp modelId="{A789DC9D-53FC-400A-84AA-5BFCD82D12B4}">
      <dsp:nvSpPr>
        <dsp:cNvPr id="0" name=""/>
        <dsp:cNvSpPr/>
      </dsp:nvSpPr>
      <dsp:spPr>
        <a:xfrm>
          <a:off x="2496361" y="1871805"/>
          <a:ext cx="3254772" cy="3175996"/>
        </a:xfrm>
        <a:prstGeom prst="ellipse">
          <a:avLst/>
        </a:prstGeom>
        <a:solidFill>
          <a:schemeClr val="accent5">
            <a:alpha val="50000"/>
            <a:hueOff val="-4966938"/>
            <a:satOff val="19906"/>
            <a:lumOff val="4314"/>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kumimoji="1" lang="ja-JP" altLang="en-US" sz="800" kern="1200" baseline="0" dirty="0"/>
        </a:p>
      </dsp:txBody>
      <dsp:txXfrm>
        <a:off x="3491779" y="2692271"/>
        <a:ext cx="1952863" cy="1746797"/>
      </dsp:txXfrm>
    </dsp:sp>
    <dsp:sp modelId="{85DF3387-0E9A-4416-A28A-3E91796BB184}">
      <dsp:nvSpPr>
        <dsp:cNvPr id="0" name=""/>
        <dsp:cNvSpPr/>
      </dsp:nvSpPr>
      <dsp:spPr>
        <a:xfrm>
          <a:off x="1283187" y="1185021"/>
          <a:ext cx="3242445" cy="3862780"/>
        </a:xfrm>
        <a:prstGeom prst="ellipse">
          <a:avLst/>
        </a:prstGeom>
        <a:solidFill>
          <a:schemeClr val="accent5">
            <a:alpha val="50000"/>
            <a:hueOff val="-9933876"/>
            <a:satOff val="39811"/>
            <a:lumOff val="8628"/>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kumimoji="1" lang="ja-JP" altLang="en-US" sz="800" kern="1200" baseline="0" dirty="0"/>
        </a:p>
      </dsp:txBody>
      <dsp:txXfrm>
        <a:off x="1588517" y="2182906"/>
        <a:ext cx="1945467" cy="2124529"/>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679E7B1-FC84-414B-8455-6A701CE2049F}">
      <dsp:nvSpPr>
        <dsp:cNvPr id="0" name=""/>
        <dsp:cNvSpPr/>
      </dsp:nvSpPr>
      <dsp:spPr>
        <a:xfrm>
          <a:off x="1748895" y="890661"/>
          <a:ext cx="2870129" cy="2441450"/>
        </a:xfrm>
        <a:prstGeom prst="ellipse">
          <a:avLst/>
        </a:prstGeom>
        <a:solidFill>
          <a:schemeClr val="accent5">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kumimoji="1" lang="ja-JP" altLang="en-US" sz="800" kern="1200"/>
        </a:p>
      </dsp:txBody>
      <dsp:txXfrm>
        <a:off x="2131579" y="1317915"/>
        <a:ext cx="2104761" cy="1098652"/>
      </dsp:txXfrm>
    </dsp:sp>
    <dsp:sp modelId="{A789DC9D-53FC-400A-84AA-5BFCD82D12B4}">
      <dsp:nvSpPr>
        <dsp:cNvPr id="0" name=""/>
        <dsp:cNvSpPr/>
      </dsp:nvSpPr>
      <dsp:spPr>
        <a:xfrm>
          <a:off x="1987474" y="1871805"/>
          <a:ext cx="3254772" cy="3175996"/>
        </a:xfrm>
        <a:prstGeom prst="ellipse">
          <a:avLst/>
        </a:prstGeom>
        <a:solidFill>
          <a:schemeClr val="accent5">
            <a:alpha val="50000"/>
            <a:hueOff val="-4966938"/>
            <a:satOff val="19906"/>
            <a:lumOff val="4314"/>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kumimoji="1" lang="ja-JP" altLang="en-US" sz="800" kern="1200" baseline="0" dirty="0"/>
        </a:p>
      </dsp:txBody>
      <dsp:txXfrm>
        <a:off x="2982892" y="2692271"/>
        <a:ext cx="1952863" cy="1746797"/>
      </dsp:txXfrm>
    </dsp:sp>
    <dsp:sp modelId="{85DF3387-0E9A-4416-A28A-3E91796BB184}">
      <dsp:nvSpPr>
        <dsp:cNvPr id="0" name=""/>
        <dsp:cNvSpPr/>
      </dsp:nvSpPr>
      <dsp:spPr>
        <a:xfrm>
          <a:off x="776133" y="1110771"/>
          <a:ext cx="3620152" cy="3862780"/>
        </a:xfrm>
        <a:prstGeom prst="ellipse">
          <a:avLst/>
        </a:prstGeom>
        <a:solidFill>
          <a:schemeClr val="accent5">
            <a:alpha val="50000"/>
            <a:hueOff val="-9933876"/>
            <a:satOff val="39811"/>
            <a:lumOff val="8628"/>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kumimoji="1" lang="ja-JP" altLang="en-US" sz="800" kern="1200" baseline="0" dirty="0"/>
        </a:p>
      </dsp:txBody>
      <dsp:txXfrm>
        <a:off x="1117031" y="2108656"/>
        <a:ext cx="2172091" cy="2124529"/>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679E7B1-FC84-414B-8455-6A701CE2049F}">
      <dsp:nvSpPr>
        <dsp:cNvPr id="0" name=""/>
        <dsp:cNvSpPr/>
      </dsp:nvSpPr>
      <dsp:spPr>
        <a:xfrm>
          <a:off x="1616738" y="740152"/>
          <a:ext cx="3567923" cy="3523968"/>
        </a:xfrm>
        <a:prstGeom prst="ellipse">
          <a:avLst/>
        </a:prstGeom>
        <a:solidFill>
          <a:schemeClr val="accent5">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kumimoji="1" lang="ja-JP" altLang="en-US" sz="800" kern="1200"/>
        </a:p>
      </dsp:txBody>
      <dsp:txXfrm>
        <a:off x="2092461" y="1356847"/>
        <a:ext cx="2616477" cy="1585785"/>
      </dsp:txXfrm>
    </dsp:sp>
    <dsp:sp modelId="{A789DC9D-53FC-400A-84AA-5BFCD82D12B4}">
      <dsp:nvSpPr>
        <dsp:cNvPr id="0" name=""/>
        <dsp:cNvSpPr/>
      </dsp:nvSpPr>
      <dsp:spPr>
        <a:xfrm>
          <a:off x="2314458" y="2260570"/>
          <a:ext cx="2261058" cy="2329981"/>
        </a:xfrm>
        <a:prstGeom prst="ellipse">
          <a:avLst/>
        </a:prstGeom>
        <a:solidFill>
          <a:schemeClr val="accent5">
            <a:alpha val="50000"/>
            <a:hueOff val="-4966938"/>
            <a:satOff val="19906"/>
            <a:lumOff val="4314"/>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kumimoji="1" lang="ja-JP" altLang="en-US" sz="800" kern="1200" baseline="0" dirty="0"/>
        </a:p>
      </dsp:txBody>
      <dsp:txXfrm>
        <a:off x="3005965" y="2862481"/>
        <a:ext cx="1356635" cy="1281489"/>
      </dsp:txXfrm>
    </dsp:sp>
    <dsp:sp modelId="{85DF3387-0E9A-4416-A28A-3E91796BB184}">
      <dsp:nvSpPr>
        <dsp:cNvPr id="0" name=""/>
        <dsp:cNvSpPr/>
      </dsp:nvSpPr>
      <dsp:spPr>
        <a:xfrm>
          <a:off x="1192525" y="1408046"/>
          <a:ext cx="3151457" cy="3261463"/>
        </a:xfrm>
        <a:prstGeom prst="ellipse">
          <a:avLst/>
        </a:prstGeom>
        <a:solidFill>
          <a:schemeClr val="accent5">
            <a:alpha val="50000"/>
            <a:hueOff val="-9933876"/>
            <a:satOff val="39811"/>
            <a:lumOff val="8628"/>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kumimoji="1" lang="ja-JP" altLang="en-US" sz="800" kern="1200" baseline="0" dirty="0"/>
        </a:p>
      </dsp:txBody>
      <dsp:txXfrm>
        <a:off x="1489287" y="2250591"/>
        <a:ext cx="1890874" cy="1793805"/>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679E7B1-FC84-414B-8455-6A701CE2049F}">
      <dsp:nvSpPr>
        <dsp:cNvPr id="0" name=""/>
        <dsp:cNvSpPr/>
      </dsp:nvSpPr>
      <dsp:spPr>
        <a:xfrm rot="21027249">
          <a:off x="241754" y="751217"/>
          <a:ext cx="4389801" cy="3282101"/>
        </a:xfrm>
        <a:prstGeom prst="ellipse">
          <a:avLst/>
        </a:prstGeom>
        <a:solidFill>
          <a:schemeClr val="accent5">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kumimoji="1" lang="ja-JP" altLang="en-US" sz="800" kern="1200"/>
        </a:p>
      </dsp:txBody>
      <dsp:txXfrm rot="21027249">
        <a:off x="827061" y="1325584"/>
        <a:ext cx="3219187" cy="1476945"/>
      </dsp:txXfrm>
    </dsp:sp>
    <dsp:sp modelId="{A789DC9D-53FC-400A-84AA-5BFCD82D12B4}">
      <dsp:nvSpPr>
        <dsp:cNvPr id="0" name=""/>
        <dsp:cNvSpPr/>
      </dsp:nvSpPr>
      <dsp:spPr>
        <a:xfrm>
          <a:off x="1404824" y="1443863"/>
          <a:ext cx="2987266" cy="2997671"/>
        </a:xfrm>
        <a:prstGeom prst="ellipse">
          <a:avLst/>
        </a:prstGeom>
        <a:solidFill>
          <a:schemeClr val="accent5">
            <a:alpha val="50000"/>
            <a:hueOff val="-4966938"/>
            <a:satOff val="19906"/>
            <a:lumOff val="4314"/>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kumimoji="1" lang="ja-JP" altLang="en-US" sz="800" kern="1200" baseline="0" dirty="0"/>
        </a:p>
      </dsp:txBody>
      <dsp:txXfrm>
        <a:off x="2318430" y="2218262"/>
        <a:ext cx="1792360" cy="1648719"/>
      </dsp:txXfrm>
    </dsp:sp>
    <dsp:sp modelId="{85DF3387-0E9A-4416-A28A-3E91796BB184}">
      <dsp:nvSpPr>
        <dsp:cNvPr id="0" name=""/>
        <dsp:cNvSpPr/>
      </dsp:nvSpPr>
      <dsp:spPr>
        <a:xfrm>
          <a:off x="234302" y="911309"/>
          <a:ext cx="3786159" cy="3585476"/>
        </a:xfrm>
        <a:prstGeom prst="ellipse">
          <a:avLst/>
        </a:prstGeom>
        <a:solidFill>
          <a:schemeClr val="accent5">
            <a:alpha val="50000"/>
            <a:hueOff val="-9933876"/>
            <a:satOff val="39811"/>
            <a:lumOff val="8628"/>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kumimoji="1" lang="ja-JP" altLang="en-US" sz="800" kern="1200" baseline="0" dirty="0"/>
        </a:p>
      </dsp:txBody>
      <dsp:txXfrm>
        <a:off x="590832" y="1837557"/>
        <a:ext cx="2271695" cy="1972012"/>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679E7B1-FC84-414B-8455-6A701CE2049F}">
      <dsp:nvSpPr>
        <dsp:cNvPr id="0" name=""/>
        <dsp:cNvSpPr/>
      </dsp:nvSpPr>
      <dsp:spPr>
        <a:xfrm>
          <a:off x="1027816" y="808072"/>
          <a:ext cx="3200982" cy="3368132"/>
        </a:xfrm>
        <a:prstGeom prst="ellipse">
          <a:avLst/>
        </a:prstGeom>
        <a:solidFill>
          <a:schemeClr val="accent2">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kumimoji="1" lang="ja-JP" altLang="en-US" sz="800" kern="1200"/>
        </a:p>
      </dsp:txBody>
      <dsp:txXfrm>
        <a:off x="1454613" y="1397495"/>
        <a:ext cx="2347386" cy="1515659"/>
      </dsp:txXfrm>
    </dsp:sp>
    <dsp:sp modelId="{A789DC9D-53FC-400A-84AA-5BFCD82D12B4}">
      <dsp:nvSpPr>
        <dsp:cNvPr id="0" name=""/>
        <dsp:cNvSpPr/>
      </dsp:nvSpPr>
      <dsp:spPr>
        <a:xfrm rot="18005577">
          <a:off x="1200484" y="1864030"/>
          <a:ext cx="3665598" cy="2622743"/>
        </a:xfrm>
        <a:prstGeom prst="ellipse">
          <a:avLst/>
        </a:prstGeom>
        <a:solidFill>
          <a:schemeClr val="accent3">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kumimoji="1" lang="ja-JP" altLang="en-US" sz="800" kern="1200" baseline="0" dirty="0"/>
        </a:p>
      </dsp:txBody>
      <dsp:txXfrm rot="18005577">
        <a:off x="2321546" y="2541573"/>
        <a:ext cx="2199358" cy="1442509"/>
      </dsp:txXfrm>
    </dsp:sp>
    <dsp:sp modelId="{85DF3387-0E9A-4416-A28A-3E91796BB184}">
      <dsp:nvSpPr>
        <dsp:cNvPr id="0" name=""/>
        <dsp:cNvSpPr/>
      </dsp:nvSpPr>
      <dsp:spPr>
        <a:xfrm rot="3736979">
          <a:off x="302964" y="1892784"/>
          <a:ext cx="3645706" cy="2662667"/>
        </a:xfrm>
        <a:prstGeom prst="ellipse">
          <a:avLst/>
        </a:prstGeom>
        <a:solidFill>
          <a:schemeClr val="accent4">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kumimoji="1" lang="ja-JP" altLang="en-US" sz="800" kern="1200" baseline="0" dirty="0"/>
        </a:p>
      </dsp:txBody>
      <dsp:txXfrm rot="3736979">
        <a:off x="646268" y="2580639"/>
        <a:ext cx="2187423" cy="1464467"/>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679E7B1-FC84-414B-8455-6A701CE2049F}">
      <dsp:nvSpPr>
        <dsp:cNvPr id="0" name=""/>
        <dsp:cNvSpPr/>
      </dsp:nvSpPr>
      <dsp:spPr>
        <a:xfrm rot="21192405">
          <a:off x="1119514" y="568215"/>
          <a:ext cx="3251812" cy="2720184"/>
        </a:xfrm>
        <a:prstGeom prst="ellipse">
          <a:avLst/>
        </a:prstGeom>
        <a:solidFill>
          <a:schemeClr val="accent2">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kumimoji="1" lang="ja-JP" altLang="en-US" sz="800" kern="1200"/>
        </a:p>
      </dsp:txBody>
      <dsp:txXfrm rot="21192405">
        <a:off x="1553089" y="1044247"/>
        <a:ext cx="2384662" cy="1224083"/>
      </dsp:txXfrm>
    </dsp:sp>
    <dsp:sp modelId="{A789DC9D-53FC-400A-84AA-5BFCD82D12B4}">
      <dsp:nvSpPr>
        <dsp:cNvPr id="0" name=""/>
        <dsp:cNvSpPr/>
      </dsp:nvSpPr>
      <dsp:spPr>
        <a:xfrm rot="473531">
          <a:off x="1945204" y="1105684"/>
          <a:ext cx="2808438" cy="2918640"/>
        </a:xfrm>
        <a:prstGeom prst="ellipse">
          <a:avLst/>
        </a:prstGeom>
        <a:solidFill>
          <a:schemeClr val="accent3">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kumimoji="1" lang="ja-JP" altLang="en-US" sz="800" kern="1200" baseline="0" dirty="0"/>
        </a:p>
      </dsp:txBody>
      <dsp:txXfrm rot="473531">
        <a:off x="2804118" y="1859666"/>
        <a:ext cx="1685063" cy="1605252"/>
      </dsp:txXfrm>
    </dsp:sp>
    <dsp:sp modelId="{85DF3387-0E9A-4416-A28A-3E91796BB184}">
      <dsp:nvSpPr>
        <dsp:cNvPr id="0" name=""/>
        <dsp:cNvSpPr/>
      </dsp:nvSpPr>
      <dsp:spPr>
        <a:xfrm rot="930308">
          <a:off x="891062" y="1194512"/>
          <a:ext cx="3296935" cy="2986612"/>
        </a:xfrm>
        <a:prstGeom prst="ellipse">
          <a:avLst/>
        </a:prstGeom>
        <a:solidFill>
          <a:schemeClr val="accent4">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kumimoji="1" lang="ja-JP" altLang="en-US" sz="800" kern="1200" baseline="0" dirty="0"/>
        </a:p>
      </dsp:txBody>
      <dsp:txXfrm rot="930308">
        <a:off x="1201524" y="1966053"/>
        <a:ext cx="1978161" cy="1642636"/>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10.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1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1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13.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21000" cy="493713"/>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sz="quarter" idx="1"/>
          </p:nvPr>
        </p:nvSpPr>
        <p:spPr>
          <a:xfrm>
            <a:off x="3819525" y="0"/>
            <a:ext cx="2921000" cy="493713"/>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defRPr>
            </a:lvl1pPr>
          </a:lstStyle>
          <a:p>
            <a:pPr>
              <a:defRPr/>
            </a:pPr>
            <a:fld id="{9487F115-9D90-4638-A31E-A4CF491841F3}" type="datetimeFigureOut">
              <a:rPr lang="ja-JP" altLang="en-US"/>
              <a:pPr>
                <a:defRPr/>
              </a:pPr>
              <a:t>2012/1/4</a:t>
            </a:fld>
            <a:endParaRPr lang="ja-JP" altLang="en-US"/>
          </a:p>
        </p:txBody>
      </p:sp>
      <p:sp>
        <p:nvSpPr>
          <p:cNvPr id="4" name="フッター プレースホルダー 3"/>
          <p:cNvSpPr>
            <a:spLocks noGrp="1"/>
          </p:cNvSpPr>
          <p:nvPr>
            <p:ph type="ftr" sz="quarter" idx="2"/>
          </p:nvPr>
        </p:nvSpPr>
        <p:spPr>
          <a:xfrm>
            <a:off x="0" y="9377363"/>
            <a:ext cx="2921000" cy="493712"/>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5" name="スライド番号プレースホルダー 4"/>
          <p:cNvSpPr>
            <a:spLocks noGrp="1"/>
          </p:cNvSpPr>
          <p:nvPr>
            <p:ph type="sldNum" sz="quarter" idx="3"/>
          </p:nvPr>
        </p:nvSpPr>
        <p:spPr>
          <a:xfrm>
            <a:off x="3819525" y="9377363"/>
            <a:ext cx="2921000" cy="493712"/>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defRPr>
            </a:lvl1pPr>
          </a:lstStyle>
          <a:p>
            <a:pPr>
              <a:defRPr/>
            </a:pPr>
            <a:fld id="{69A561B3-1E5A-4FFB-8F4D-7AEB0F825034}"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21000" cy="493713"/>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19525" y="0"/>
            <a:ext cx="2921000" cy="493713"/>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defRPr>
            </a:lvl1pPr>
          </a:lstStyle>
          <a:p>
            <a:pPr>
              <a:defRPr/>
            </a:pPr>
            <a:fld id="{929732D9-5832-4777-B3A9-AC7C7943DBEA}" type="datetimeFigureOut">
              <a:rPr lang="ja-JP" altLang="en-US"/>
              <a:pPr>
                <a:defRPr/>
              </a:pPr>
              <a:t>2012/1/4</a:t>
            </a:fld>
            <a:endParaRPr lang="ja-JP" altLang="en-US"/>
          </a:p>
        </p:txBody>
      </p:sp>
      <p:sp>
        <p:nvSpPr>
          <p:cNvPr id="4" name="スライド イメージ プレースホルダー 3"/>
          <p:cNvSpPr>
            <a:spLocks noGrp="1" noRot="1" noChangeAspect="1"/>
          </p:cNvSpPr>
          <p:nvPr>
            <p:ph type="sldImg" idx="2"/>
          </p:nvPr>
        </p:nvSpPr>
        <p:spPr>
          <a:xfrm>
            <a:off x="903288" y="739775"/>
            <a:ext cx="4935537" cy="3703638"/>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ー 4"/>
          <p:cNvSpPr>
            <a:spLocks noGrp="1"/>
          </p:cNvSpPr>
          <p:nvPr>
            <p:ph type="body" sz="quarter" idx="3"/>
          </p:nvPr>
        </p:nvSpPr>
        <p:spPr>
          <a:xfrm>
            <a:off x="674688" y="4689475"/>
            <a:ext cx="5392737" cy="4443413"/>
          </a:xfrm>
          <a:prstGeom prst="rect">
            <a:avLst/>
          </a:prstGeom>
        </p:spPr>
        <p:txBody>
          <a:bodyPr vert="horz" lIns="91440" tIns="45720" rIns="91440" bIns="45720" rtlCol="0"/>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ー 5"/>
          <p:cNvSpPr>
            <a:spLocks noGrp="1"/>
          </p:cNvSpPr>
          <p:nvPr>
            <p:ph type="ftr" sz="quarter" idx="4"/>
          </p:nvPr>
        </p:nvSpPr>
        <p:spPr>
          <a:xfrm>
            <a:off x="0" y="9377363"/>
            <a:ext cx="2921000" cy="493712"/>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19525" y="9377363"/>
            <a:ext cx="2921000" cy="493712"/>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defRPr>
            </a:lvl1pPr>
          </a:lstStyle>
          <a:p>
            <a:pPr>
              <a:defRPr/>
            </a:pPr>
            <a:fld id="{0610AB4F-CA40-48E6-8E52-B0A3252412F1}"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mn-lt"/>
        <a:ea typeface="+mn-ea"/>
        <a:cs typeface="+mn-cs"/>
      </a:defRPr>
    </a:lvl1pPr>
    <a:lvl2pPr marL="457200" algn="l" rtl="0" fontAlgn="base">
      <a:spcBef>
        <a:spcPct val="30000"/>
      </a:spcBef>
      <a:spcAft>
        <a:spcPct val="0"/>
      </a:spcAft>
      <a:defRPr kumimoji="1" sz="1200" kern="1200">
        <a:solidFill>
          <a:schemeClr val="tx1"/>
        </a:solidFill>
        <a:latin typeface="+mn-lt"/>
        <a:ea typeface="+mn-ea"/>
        <a:cs typeface="+mn-cs"/>
      </a:defRPr>
    </a:lvl2pPr>
    <a:lvl3pPr marL="914400" algn="l" rtl="0" fontAlgn="base">
      <a:spcBef>
        <a:spcPct val="30000"/>
      </a:spcBef>
      <a:spcAft>
        <a:spcPct val="0"/>
      </a:spcAft>
      <a:defRPr kumimoji="1" sz="1200" kern="1200">
        <a:solidFill>
          <a:schemeClr val="tx1"/>
        </a:solidFill>
        <a:latin typeface="+mn-lt"/>
        <a:ea typeface="+mn-ea"/>
        <a:cs typeface="+mn-cs"/>
      </a:defRPr>
    </a:lvl3pPr>
    <a:lvl4pPr marL="1371600" algn="l" rtl="0" fontAlgn="base">
      <a:spcBef>
        <a:spcPct val="30000"/>
      </a:spcBef>
      <a:spcAft>
        <a:spcPct val="0"/>
      </a:spcAft>
      <a:defRPr kumimoji="1" sz="1200" kern="1200">
        <a:solidFill>
          <a:schemeClr val="tx1"/>
        </a:solidFill>
        <a:latin typeface="+mn-lt"/>
        <a:ea typeface="+mn-ea"/>
        <a:cs typeface="+mn-cs"/>
      </a:defRPr>
    </a:lvl4pPr>
    <a:lvl5pPr marL="1828800" algn="l" rtl="0" fontAlgn="base">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37890"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37891"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92C8E4E-6258-4E4A-82DF-FF0C9E182834}" type="slidenum">
              <a:rPr lang="ja-JP" altLang="en-US"/>
              <a:pPr fontAlgn="base">
                <a:spcBef>
                  <a:spcPct val="0"/>
                </a:spcBef>
                <a:spcAft>
                  <a:spcPct val="0"/>
                </a:spcAft>
              </a:pPr>
              <a:t>22</a:t>
            </a:fld>
            <a:endParaRPr lang="en-US" altLang="ja-JP"/>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6144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61443"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C1C5289-AE17-4AD7-BCE2-F4690FC762CA}" type="slidenum">
              <a:rPr lang="ja-JP" altLang="en-US"/>
              <a:pPr fontAlgn="base">
                <a:spcBef>
                  <a:spcPct val="0"/>
                </a:spcBef>
                <a:spcAft>
                  <a:spcPct val="0"/>
                </a:spcAft>
              </a:pPr>
              <a:t>37</a:t>
            </a:fld>
            <a:endParaRPr lang="en-US"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39938"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39939"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8A20584-8DCC-4EA8-80BC-5EC5A4403A7B}" type="slidenum">
              <a:rPr lang="ja-JP" altLang="en-US"/>
              <a:pPr fontAlgn="base">
                <a:spcBef>
                  <a:spcPct val="0"/>
                </a:spcBef>
                <a:spcAft>
                  <a:spcPct val="0"/>
                </a:spcAft>
              </a:pPr>
              <a:t>23</a:t>
            </a:fld>
            <a:endParaRPr lang="en-US" altLang="ja-JP"/>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41986"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41987"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430A9D1-D96B-4C91-891D-5A53CE14F30A}" type="slidenum">
              <a:rPr lang="ja-JP" altLang="en-US"/>
              <a:pPr fontAlgn="base">
                <a:spcBef>
                  <a:spcPct val="0"/>
                </a:spcBef>
                <a:spcAft>
                  <a:spcPct val="0"/>
                </a:spcAft>
              </a:pPr>
              <a:t>24</a:t>
            </a:fld>
            <a:endParaRPr lang="en-US"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44034"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44035"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21827E0-C3E5-4A01-828C-A6BBCB0A93EB}" type="slidenum">
              <a:rPr lang="ja-JP" altLang="en-US"/>
              <a:pPr fontAlgn="base">
                <a:spcBef>
                  <a:spcPct val="0"/>
                </a:spcBef>
                <a:spcAft>
                  <a:spcPct val="0"/>
                </a:spcAft>
              </a:pPr>
              <a:t>25</a:t>
            </a:fld>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5120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51203"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4472ED4-77A1-4087-BBFA-81AA60F5924B}" type="slidenum">
              <a:rPr lang="ja-JP" altLang="en-US"/>
              <a:pPr fontAlgn="base">
                <a:spcBef>
                  <a:spcPct val="0"/>
                </a:spcBef>
                <a:spcAft>
                  <a:spcPct val="0"/>
                </a:spcAft>
              </a:pPr>
              <a:t>32</a:t>
            </a:fld>
            <a:endParaRPr lang="en-US"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53250"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53251"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21D5B7B-4B57-4696-849E-15E5CBD584DB}" type="slidenum">
              <a:rPr lang="ja-JP" altLang="en-US"/>
              <a:pPr fontAlgn="base">
                <a:spcBef>
                  <a:spcPct val="0"/>
                </a:spcBef>
                <a:spcAft>
                  <a:spcPct val="0"/>
                </a:spcAft>
              </a:pPr>
              <a:t>33</a:t>
            </a:fld>
            <a:endParaRPr lang="en-US"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55298"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55299"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B87BAE3-DD3A-4923-B499-4968E1C8764A}" type="slidenum">
              <a:rPr lang="ja-JP" altLang="en-US"/>
              <a:pPr fontAlgn="base">
                <a:spcBef>
                  <a:spcPct val="0"/>
                </a:spcBef>
                <a:spcAft>
                  <a:spcPct val="0"/>
                </a:spcAft>
              </a:pPr>
              <a:t>34</a:t>
            </a:fld>
            <a:endParaRPr lang="en-US" altLang="ja-JP"/>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57346"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57347"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3273640-3507-4F0D-8769-243A625BD9D7}" type="slidenum">
              <a:rPr lang="ja-JP" altLang="en-US"/>
              <a:pPr fontAlgn="base">
                <a:spcBef>
                  <a:spcPct val="0"/>
                </a:spcBef>
                <a:spcAft>
                  <a:spcPct val="0"/>
                </a:spcAft>
              </a:pPr>
              <a:t>35</a:t>
            </a:fld>
            <a:endParaRPr lang="en-US" altLang="ja-JP"/>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59394"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59395"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C5C9B84-6681-496D-A681-ABBD0EAC34F6}" type="slidenum">
              <a:rPr lang="ja-JP" altLang="en-US"/>
              <a:pPr fontAlgn="base">
                <a:spcBef>
                  <a:spcPct val="0"/>
                </a:spcBef>
                <a:spcAft>
                  <a:spcPct val="0"/>
                </a:spcAft>
              </a:pPr>
              <a:t>36</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CE59102B-2259-42C1-8624-BDB7EA1F78E9}" type="datetimeFigureOut">
              <a:rPr lang="ja-JP" altLang="en-US"/>
              <a:pPr>
                <a:defRPr/>
              </a:pPr>
              <a:t>2012/1/4</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17717EFA-7FB2-4CF4-BA1A-7F844DC8B8B9}" type="slidenum">
              <a:rPr lang="ja-JP" altLang="en-US"/>
              <a:pPr>
                <a:defRPr/>
              </a:pPr>
              <a:t>&lt;#&gt;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5FE62F09-9B32-4759-8658-C0D3FC5087C1}" type="datetimeFigureOut">
              <a:rPr lang="ja-JP" altLang="en-US"/>
              <a:pPr>
                <a:defRPr/>
              </a:pPr>
              <a:t>2012/1/4</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0DF941B4-9DAB-4E28-86EF-D5311151D19E}" type="slidenum">
              <a:rPr lang="ja-JP" altLang="en-US"/>
              <a:pPr>
                <a:defRPr/>
              </a:pPr>
              <a:t>&lt;#&gt;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CDD0F23D-C609-4334-BA51-5FE64F4A2540}" type="datetimeFigureOut">
              <a:rPr lang="ja-JP" altLang="en-US"/>
              <a:pPr>
                <a:defRPr/>
              </a:pPr>
              <a:t>2012/1/4</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E85EE3F6-7DB6-4251-9ECF-EB7F801DA280}" type="slidenum">
              <a:rPr lang="ja-JP" altLang="en-US"/>
              <a:pPr>
                <a:defRPr/>
              </a:pPr>
              <a:t>&lt;#&gt;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C7A8F183-78F5-4E27-A519-9E675D1DC293}" type="datetimeFigureOut">
              <a:rPr lang="ja-JP" altLang="en-US"/>
              <a:pPr>
                <a:defRPr/>
              </a:pPr>
              <a:t>2012/1/4</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AAB5D73C-79AE-4973-B344-A275C8D1E2A1}" type="slidenum">
              <a:rPr lang="ja-JP" altLang="en-US"/>
              <a:pPr>
                <a:defRPr/>
              </a:pPr>
              <a:t>&lt;#&gt;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052ED827-B73A-457A-A996-765DEF4856F7}" type="datetimeFigureOut">
              <a:rPr lang="ja-JP" altLang="en-US"/>
              <a:pPr>
                <a:defRPr/>
              </a:pPr>
              <a:t>2012/1/4</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66CDA6BF-37C5-4F1C-A786-6231D7932A6F}" type="slidenum">
              <a:rPr lang="ja-JP" altLang="en-US"/>
              <a:pPr>
                <a:defRPr/>
              </a:pPr>
              <a:t>&lt;#&gt;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3"/>
          <p:cNvSpPr>
            <a:spLocks noGrp="1"/>
          </p:cNvSpPr>
          <p:nvPr>
            <p:ph type="dt" sz="half" idx="10"/>
          </p:nvPr>
        </p:nvSpPr>
        <p:spPr/>
        <p:txBody>
          <a:bodyPr/>
          <a:lstStyle>
            <a:lvl1pPr>
              <a:defRPr/>
            </a:lvl1pPr>
          </a:lstStyle>
          <a:p>
            <a:pPr>
              <a:defRPr/>
            </a:pPr>
            <a:fld id="{C767D343-E8ED-4CCB-B77B-956A5D7A2E52}" type="datetimeFigureOut">
              <a:rPr lang="ja-JP" altLang="en-US"/>
              <a:pPr>
                <a:defRPr/>
              </a:pPr>
              <a:t>2012/1/4</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20483CF8-E237-4434-91F9-496D0FECB51D}" type="slidenum">
              <a:rPr lang="ja-JP" altLang="en-US"/>
              <a:pPr>
                <a:defRPr/>
              </a:pPr>
              <a:t>&lt;#&gt;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3"/>
          <p:cNvSpPr>
            <a:spLocks noGrp="1"/>
          </p:cNvSpPr>
          <p:nvPr>
            <p:ph type="dt" sz="half" idx="10"/>
          </p:nvPr>
        </p:nvSpPr>
        <p:spPr/>
        <p:txBody>
          <a:bodyPr/>
          <a:lstStyle>
            <a:lvl1pPr>
              <a:defRPr/>
            </a:lvl1pPr>
          </a:lstStyle>
          <a:p>
            <a:pPr>
              <a:defRPr/>
            </a:pPr>
            <a:fld id="{6EF06FC5-E4D0-4E08-BC53-81437FAD3D24}" type="datetimeFigureOut">
              <a:rPr lang="ja-JP" altLang="en-US"/>
              <a:pPr>
                <a:defRPr/>
              </a:pPr>
              <a:t>2012/1/4</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9084FE29-82D3-450D-B790-5EBAE15E1FFF}" type="slidenum">
              <a:rPr lang="ja-JP" altLang="en-US"/>
              <a:pPr>
                <a:defRPr/>
              </a:pPr>
              <a:t>&lt;#&gt;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3"/>
          <p:cNvSpPr>
            <a:spLocks noGrp="1"/>
          </p:cNvSpPr>
          <p:nvPr>
            <p:ph type="dt" sz="half" idx="10"/>
          </p:nvPr>
        </p:nvSpPr>
        <p:spPr/>
        <p:txBody>
          <a:bodyPr/>
          <a:lstStyle>
            <a:lvl1pPr>
              <a:defRPr/>
            </a:lvl1pPr>
          </a:lstStyle>
          <a:p>
            <a:pPr>
              <a:defRPr/>
            </a:pPr>
            <a:fld id="{4C51FF2C-B3DC-44B5-871D-0FAF1ED2E318}" type="datetimeFigureOut">
              <a:rPr lang="ja-JP" altLang="en-US"/>
              <a:pPr>
                <a:defRPr/>
              </a:pPr>
              <a:t>2012/1/4</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5B9FEC4F-4E8A-4047-BF28-BB3ACAA65694}" type="slidenum">
              <a:rPr lang="ja-JP" altLang="en-US"/>
              <a:pPr>
                <a:defRPr/>
              </a:pPr>
              <a:t>&lt;#&gt;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27D5D5A8-0411-4F00-8A59-FE22D9F07FD4}" type="datetimeFigureOut">
              <a:rPr lang="ja-JP" altLang="en-US"/>
              <a:pPr>
                <a:defRPr/>
              </a:pPr>
              <a:t>2012/1/4</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DBD9F3EC-F98B-440C-9DAC-003B1D7F892E}" type="slidenum">
              <a:rPr lang="ja-JP" altLang="en-US"/>
              <a:pPr>
                <a:defRPr/>
              </a:pPr>
              <a:t>&lt;#&gt;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A20CFA5C-C914-4B76-A468-6DE77F5D8E48}" type="datetimeFigureOut">
              <a:rPr lang="ja-JP" altLang="en-US"/>
              <a:pPr>
                <a:defRPr/>
              </a:pPr>
              <a:t>2012/1/4</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000FFBE1-B031-4247-8712-565415CA578D}" type="slidenum">
              <a:rPr lang="ja-JP" altLang="en-US"/>
              <a:pPr>
                <a:defRPr/>
              </a:pPr>
              <a:t>&lt;#&gt;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12CAA547-97D4-41F8-AA8C-70F532C54FE1}" type="datetimeFigureOut">
              <a:rPr lang="ja-JP" altLang="en-US"/>
              <a:pPr>
                <a:defRPr/>
              </a:pPr>
              <a:t>2012/1/4</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6A5F76B1-17F1-471A-9989-2A98268CA399}" type="slidenum">
              <a:rPr lang="ja-JP" altLang="en-US"/>
              <a:pPr>
                <a:defRPr/>
              </a:pPr>
              <a:t>&lt;#&gt;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p>
        </p:txBody>
      </p:sp>
      <p:sp>
        <p:nvSpPr>
          <p:cNvPr id="1027" name="テキスト プレースホルダー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ea typeface="+mn-ea"/>
              </a:defRPr>
            </a:lvl1pPr>
          </a:lstStyle>
          <a:p>
            <a:pPr>
              <a:defRPr/>
            </a:pPr>
            <a:fld id="{8DAB618B-E11A-44A6-BFD4-CCC7FA46DEB7}" type="datetimeFigureOut">
              <a:rPr lang="ja-JP" altLang="en-US"/>
              <a:pPr>
                <a:defRPr/>
              </a:pPr>
              <a:t>2012/1/4</a:t>
            </a:fld>
            <a:endParaRPr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ea typeface="+mn-ea"/>
              </a:defRPr>
            </a:lvl1pPr>
          </a:lstStyle>
          <a:p>
            <a:pPr>
              <a:defRPr/>
            </a:pPr>
            <a:fld id="{E0881C40-DE39-4012-870E-7D53251FECA2}"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ctr" rtl="0" fontAlgn="base">
        <a:spcBef>
          <a:spcPct val="0"/>
        </a:spcBef>
        <a:spcAft>
          <a:spcPct val="0"/>
        </a:spcAft>
        <a:defRPr kumimoji="1" sz="4400" kern="1200">
          <a:solidFill>
            <a:schemeClr val="tx1"/>
          </a:solidFill>
          <a:latin typeface="+mj-lt"/>
          <a:ea typeface="+mj-ea"/>
          <a:cs typeface="+mj-cs"/>
        </a:defRPr>
      </a:lvl1pPr>
      <a:lvl2pPr algn="ctr" rtl="0" fontAlgn="base">
        <a:spcBef>
          <a:spcPct val="0"/>
        </a:spcBef>
        <a:spcAft>
          <a:spcPct val="0"/>
        </a:spcAft>
        <a:defRPr kumimoji="1" sz="4400">
          <a:solidFill>
            <a:schemeClr val="tx1"/>
          </a:solidFill>
          <a:latin typeface="Calibri" pitchFamily="34" charset="0"/>
          <a:ea typeface="ＭＳ Ｐゴシック" charset="-128"/>
        </a:defRPr>
      </a:lvl2pPr>
      <a:lvl3pPr algn="ctr" rtl="0" fontAlgn="base">
        <a:spcBef>
          <a:spcPct val="0"/>
        </a:spcBef>
        <a:spcAft>
          <a:spcPct val="0"/>
        </a:spcAft>
        <a:defRPr kumimoji="1" sz="4400">
          <a:solidFill>
            <a:schemeClr val="tx1"/>
          </a:solidFill>
          <a:latin typeface="Calibri" pitchFamily="34" charset="0"/>
          <a:ea typeface="ＭＳ Ｐゴシック" charset="-128"/>
        </a:defRPr>
      </a:lvl3pPr>
      <a:lvl4pPr algn="ctr" rtl="0" fontAlgn="base">
        <a:spcBef>
          <a:spcPct val="0"/>
        </a:spcBef>
        <a:spcAft>
          <a:spcPct val="0"/>
        </a:spcAft>
        <a:defRPr kumimoji="1" sz="4400">
          <a:solidFill>
            <a:schemeClr val="tx1"/>
          </a:solidFill>
          <a:latin typeface="Calibri" pitchFamily="34" charset="0"/>
          <a:ea typeface="ＭＳ Ｐゴシック" charset="-128"/>
        </a:defRPr>
      </a:lvl4pPr>
      <a:lvl5pPr algn="ctr" rtl="0" fontAlgn="base">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fontAlgn="base">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file:///C:\Documents%20and%20Settings\&#26494;&#26412;&#30740;&#31350;&#23460;\&#12487;&#12473;&#12463;&#12488;&#12483;&#12503;\2012&#26085;&#33521;&#12475;&#12511;&#12490;&#65293;\&#34920;&#12288;&#23398;&#26989;&#25104;&#32318;&#12289;&#35242;&#23376;&#12398;&#27963;&#21205;&#12289;&#23376;&#32946;&#12390;&#12434;&#12417;&#12368;&#12427;&#31038;&#20250;&#38306;&#20418;.xlsx!Sheet1!R14C1:R23C9" TargetMode="External"/><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oleObject" Target="file:///D:\2012&#26085;&#33521;&#12475;&#12511;&#12490;&#65293;\&#34920;&#12288;&#26412;&#20154;&#12364;&#20837;&#23621;&#21069;&#12395;&#32076;&#39443;&#12539;&#30452;&#38754;&#12375;&#12383;&#12371;&#12392;.xlsx!Sheet1!R2C1:R17C5" TargetMode="External"/><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33.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34.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35.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36.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37.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oleObject" Target="file:///D:\2012&#26085;&#33521;&#12475;&#12511;&#12490;&#65293;\&#34920;&#12288;&#23398;&#26989;&#25104;&#32318;&#12289;&#35242;&#23376;&#12398;&#27963;&#21205;&#12289;&#23376;&#32946;&#12390;&#12434;&#12417;&#12368;&#12427;&#31038;&#20250;&#38306;&#20418;.xlsx!Sheet1!R2C1:R11C11"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idx="4294967295"/>
          </p:nvPr>
        </p:nvSpPr>
        <p:spPr>
          <a:xfrm>
            <a:off x="0" y="1412776"/>
            <a:ext cx="9144000" cy="5040560"/>
          </a:xfrm>
        </p:spPr>
        <p:txBody>
          <a:bodyPr rtlCol="0">
            <a:normAutofit fontScale="90000"/>
          </a:bodyPr>
          <a:lstStyle/>
          <a:p>
            <a:pPr fontAlgn="auto">
              <a:spcAft>
                <a:spcPts val="0"/>
              </a:spcAft>
              <a:defRPr/>
            </a:pPr>
            <a:r>
              <a:rPr lang="ja-JP" altLang="en-US" sz="2700" b="1" dirty="0" smtClean="0"/>
              <a:t>公開</a:t>
            </a:r>
            <a:r>
              <a:rPr lang="ja-JP" altLang="en-US" sz="2700" b="1" dirty="0" smtClean="0"/>
              <a:t>セミナー　子どもの貧困に対する政策を考える</a:t>
            </a:r>
            <a:r>
              <a:rPr lang="en-US" altLang="ja-JP" sz="2700" b="1" dirty="0" smtClean="0"/>
              <a:t/>
            </a:r>
            <a:br>
              <a:rPr lang="en-US" altLang="ja-JP" sz="2700" b="1" dirty="0" smtClean="0"/>
            </a:br>
            <a:r>
              <a:rPr lang="ja-JP" altLang="en-US" sz="2700" b="1" dirty="0" smtClean="0"/>
              <a:t>第</a:t>
            </a:r>
            <a:r>
              <a:rPr lang="en-US" altLang="ja-JP" sz="2700" b="1" dirty="0" smtClean="0"/>
              <a:t>Ⅱ</a:t>
            </a:r>
            <a:r>
              <a:rPr lang="ja-JP" altLang="en-US" sz="2700" b="1" dirty="0" smtClean="0"/>
              <a:t>セッション　子どもの貧困と社会的排除を理解する</a:t>
            </a:r>
            <a:r>
              <a:rPr lang="en-US" altLang="ja-JP" sz="3100" b="1" dirty="0" smtClean="0"/>
              <a:t/>
            </a:r>
            <a:br>
              <a:rPr lang="en-US" altLang="ja-JP" sz="3100" b="1" dirty="0" smtClean="0"/>
            </a:br>
            <a:r>
              <a:rPr lang="en-US" altLang="ja-JP" sz="3100" b="1" dirty="0" smtClean="0"/>
              <a:t/>
            </a:r>
            <a:br>
              <a:rPr lang="en-US" altLang="ja-JP" sz="3100" b="1" dirty="0" smtClean="0"/>
            </a:br>
            <a:r>
              <a:rPr lang="ja-JP" altLang="en-US" sz="4900" b="1" dirty="0" smtClean="0"/>
              <a:t>子ども</a:t>
            </a:r>
            <a:r>
              <a:rPr lang="ja-JP" altLang="en-US" sz="4900" b="1" dirty="0" smtClean="0"/>
              <a:t>の貧困と「重なりあう不利」</a:t>
            </a:r>
            <a:r>
              <a:rPr lang="en-US" altLang="ja-JP" b="1" dirty="0" smtClean="0"/>
              <a:t/>
            </a:r>
            <a:br>
              <a:rPr lang="en-US" altLang="ja-JP" b="1" dirty="0" smtClean="0"/>
            </a:br>
            <a:r>
              <a:rPr lang="en-US" altLang="ja-JP" sz="4000" dirty="0" smtClean="0"/>
              <a:t/>
            </a:r>
            <a:br>
              <a:rPr lang="en-US" altLang="ja-JP" sz="4000" dirty="0" smtClean="0"/>
            </a:br>
            <a:r>
              <a:rPr lang="ja-JP" altLang="en-US" sz="4000" dirty="0" smtClean="0"/>
              <a:t>松本伊智</a:t>
            </a:r>
            <a:r>
              <a:rPr lang="ja-JP" altLang="en-US" sz="4000" dirty="0" smtClean="0"/>
              <a:t>朗</a:t>
            </a:r>
            <a:r>
              <a:rPr lang="en-US" altLang="ja-JP" sz="4000" dirty="0" smtClean="0"/>
              <a:t/>
            </a:r>
            <a:br>
              <a:rPr lang="en-US" altLang="ja-JP" sz="4000" dirty="0" smtClean="0"/>
            </a:br>
            <a:r>
              <a:rPr lang="ja-JP" altLang="en-US" sz="2700" dirty="0" smtClean="0"/>
              <a:t>北海道大学教育学</a:t>
            </a:r>
            <a:r>
              <a:rPr lang="ja-JP" altLang="en-US" sz="2700" dirty="0" smtClean="0"/>
              <a:t>研究院教育</a:t>
            </a:r>
            <a:r>
              <a:rPr lang="ja-JP" altLang="en-US" sz="2700" dirty="0" smtClean="0"/>
              <a:t>福祉論研究</a:t>
            </a:r>
            <a:r>
              <a:rPr lang="ja-JP" altLang="en-US" sz="2700" dirty="0" smtClean="0"/>
              <a:t>グループ</a:t>
            </a:r>
            <a:r>
              <a:rPr lang="en-US" altLang="ja-JP" sz="3100" dirty="0" smtClean="0"/>
              <a:t/>
            </a:r>
            <a:br>
              <a:rPr lang="en-US" altLang="ja-JP" sz="3100" dirty="0" smtClean="0"/>
            </a:br>
            <a:r>
              <a:rPr lang="en-US" altLang="ja-JP" sz="3100" dirty="0" smtClean="0"/>
              <a:t/>
            </a:r>
            <a:br>
              <a:rPr lang="en-US" altLang="ja-JP" sz="3100" dirty="0" smtClean="0"/>
            </a:br>
            <a:r>
              <a:rPr lang="en-US" altLang="ja-JP" sz="3100" dirty="0" smtClean="0"/>
              <a:t/>
            </a:r>
            <a:br>
              <a:rPr lang="en-US" altLang="ja-JP" sz="3100" dirty="0" smtClean="0"/>
            </a:br>
            <a:r>
              <a:rPr lang="ja-JP" altLang="en-US" sz="3600" dirty="0" smtClean="0"/>
              <a:t>本報告の目的</a:t>
            </a:r>
            <a:r>
              <a:rPr lang="en-US" altLang="ja-JP" sz="3100" dirty="0" smtClean="0"/>
              <a:t/>
            </a:r>
            <a:br>
              <a:rPr lang="en-US" altLang="ja-JP" sz="3100" dirty="0" smtClean="0"/>
            </a:br>
            <a:r>
              <a:rPr lang="ja-JP" altLang="ja-JP" sz="3600" dirty="0" smtClean="0"/>
              <a:t>子ども</a:t>
            </a:r>
            <a:r>
              <a:rPr lang="ja-JP" altLang="ja-JP" sz="3600" dirty="0" smtClean="0"/>
              <a:t>の貧困について重なり合う不利・困難の</a:t>
            </a:r>
            <a:r>
              <a:rPr lang="en-US" altLang="ja-JP" sz="3600" dirty="0" smtClean="0"/>
              <a:t/>
            </a:r>
            <a:br>
              <a:rPr lang="en-US" altLang="ja-JP" sz="3600" dirty="0" smtClean="0"/>
            </a:br>
            <a:r>
              <a:rPr lang="ja-JP" altLang="ja-JP" sz="3600" dirty="0" smtClean="0"/>
              <a:t>複合的性格という観点から理解を試みること</a:t>
            </a:r>
            <a:r>
              <a:rPr lang="ja-JP" altLang="ja-JP" sz="2800" dirty="0" smtClean="0"/>
              <a:t/>
            </a:r>
            <a:br>
              <a:rPr lang="ja-JP" altLang="ja-JP" sz="2800" dirty="0" smtClean="0"/>
            </a:br>
            <a:r>
              <a:rPr lang="en-US" altLang="ja-JP" sz="3100" dirty="0" smtClean="0"/>
              <a:t/>
            </a:r>
            <a:br>
              <a:rPr lang="en-US" altLang="ja-JP" sz="3100" dirty="0" smtClean="0"/>
            </a:br>
            <a:r>
              <a:rPr lang="en-US" altLang="ja-JP" sz="3100" dirty="0" smtClean="0"/>
              <a:t/>
            </a:r>
            <a:br>
              <a:rPr lang="en-US" altLang="ja-JP" sz="3100" dirty="0" smtClean="0"/>
            </a:br>
            <a:endParaRPr lang="ja-JP" altLang="en-US" sz="31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コンテンツ プレースホルダー 2"/>
          <p:cNvSpPr>
            <a:spLocks noGrp="1"/>
          </p:cNvSpPr>
          <p:nvPr>
            <p:ph idx="1"/>
          </p:nvPr>
        </p:nvSpPr>
        <p:spPr>
          <a:xfrm>
            <a:off x="539750" y="1628775"/>
            <a:ext cx="8229600" cy="4525963"/>
          </a:xfrm>
        </p:spPr>
        <p:txBody>
          <a:bodyPr/>
          <a:lstStyle/>
          <a:p>
            <a:endParaRPr lang="ja-JP" altLang="en-US" smtClean="0"/>
          </a:p>
        </p:txBody>
      </p:sp>
      <p:sp>
        <p:nvSpPr>
          <p:cNvPr id="19460" name="タイトル 1"/>
          <p:cNvSpPr>
            <a:spLocks noGrp="1"/>
          </p:cNvSpPr>
          <p:nvPr>
            <p:ph type="title"/>
          </p:nvPr>
        </p:nvSpPr>
        <p:spPr>
          <a:xfrm>
            <a:off x="0" y="274638"/>
            <a:ext cx="9144000" cy="1143000"/>
          </a:xfrm>
        </p:spPr>
        <p:txBody>
          <a:bodyPr/>
          <a:lstStyle/>
          <a:p>
            <a:pPr algn="l"/>
            <a:r>
              <a:rPr lang="ja-JP" altLang="en-US" sz="3200" dirty="0" smtClean="0"/>
              <a:t>　</a:t>
            </a:r>
            <a:r>
              <a:rPr lang="ja-JP" altLang="ja-JP" sz="4000" dirty="0" smtClean="0"/>
              <a:t>子育て生活</a:t>
            </a:r>
            <a:r>
              <a:rPr lang="ja-JP" altLang="en-US" sz="4000" dirty="0" smtClean="0"/>
              <a:t>の</a:t>
            </a:r>
            <a:r>
              <a:rPr lang="ja-JP" altLang="ja-JP" sz="4000" dirty="0" smtClean="0"/>
              <a:t>社会階層的格差（２）</a:t>
            </a:r>
            <a:r>
              <a:rPr lang="ja-JP" altLang="en-US" sz="2800" dirty="0" smtClean="0"/>
              <a:t>文献③</a:t>
            </a:r>
            <a:r>
              <a:rPr lang="ja-JP" altLang="en-US" sz="3200" dirty="0" smtClean="0"/>
              <a:t>　</a:t>
            </a:r>
          </a:p>
        </p:txBody>
      </p:sp>
      <p:graphicFrame>
        <p:nvGraphicFramePr>
          <p:cNvPr id="19458" name="Object 2"/>
          <p:cNvGraphicFramePr>
            <a:graphicFrameLocks noChangeAspect="1"/>
          </p:cNvGraphicFramePr>
          <p:nvPr/>
        </p:nvGraphicFramePr>
        <p:xfrm>
          <a:off x="539750" y="1628775"/>
          <a:ext cx="7215188" cy="4392613"/>
        </p:xfrm>
        <a:graphic>
          <a:graphicData uri="http://schemas.openxmlformats.org/presentationml/2006/ole">
            <p:oleObj spid="_x0000_s19458" name="Worksheet" r:id="rId3" imgW="6410255" imgH="2505060" progId="Excel.Sheet.8">
              <p:link updateAutomatic="1"/>
            </p:oleObj>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idx="4294967295"/>
          </p:nvPr>
        </p:nvSpPr>
        <p:spPr/>
        <p:txBody>
          <a:bodyPr rtlCol="0">
            <a:normAutofit fontScale="90000"/>
          </a:bodyPr>
          <a:lstStyle/>
          <a:p>
            <a:pPr fontAlgn="auto">
              <a:spcAft>
                <a:spcPts val="0"/>
              </a:spcAft>
              <a:defRPr/>
            </a:pPr>
            <a:r>
              <a:rPr lang="ja-JP" altLang="ja-JP" dirty="0" smtClean="0"/>
              <a:t>２　「子どもの貧困」と今日の日本社会</a:t>
            </a:r>
            <a:endParaRPr lang="ja-JP" altLang="en-US" dirty="0"/>
          </a:p>
        </p:txBody>
      </p:sp>
      <p:sp>
        <p:nvSpPr>
          <p:cNvPr id="77827" name="コンテンツ プレースホルダ 2"/>
          <p:cNvSpPr>
            <a:spLocks noGrp="1"/>
          </p:cNvSpPr>
          <p:nvPr>
            <p:ph idx="4294967295"/>
          </p:nvPr>
        </p:nvSpPr>
        <p:spPr>
          <a:xfrm>
            <a:off x="395288" y="981075"/>
            <a:ext cx="8229600" cy="5543550"/>
          </a:xfrm>
        </p:spPr>
        <p:txBody>
          <a:bodyPr/>
          <a:lstStyle/>
          <a:p>
            <a:pPr>
              <a:buFont typeface="Arial" charset="0"/>
              <a:buNone/>
            </a:pPr>
            <a:r>
              <a:rPr lang="en-US" altLang="ja-JP" sz="2400" dirty="0" smtClean="0"/>
              <a:t>Ⅰ</a:t>
            </a:r>
            <a:r>
              <a:rPr lang="ja-JP" altLang="en-US" sz="2400" dirty="0" smtClean="0"/>
              <a:t>　</a:t>
            </a:r>
            <a:r>
              <a:rPr lang="ja-JP" altLang="ja-JP" sz="2400" dirty="0" smtClean="0"/>
              <a:t>市場と家族</a:t>
            </a:r>
            <a:endParaRPr lang="ja-JP" altLang="en-US" sz="2400" dirty="0" smtClean="0"/>
          </a:p>
          <a:p>
            <a:pPr>
              <a:buFont typeface="Arial" charset="0"/>
              <a:buNone/>
            </a:pPr>
            <a:r>
              <a:rPr lang="en-US" altLang="ja-JP" sz="2400" dirty="0" smtClean="0"/>
              <a:t>Ⅱ</a:t>
            </a:r>
            <a:r>
              <a:rPr lang="ja-JP" altLang="en-US" sz="2400" dirty="0" smtClean="0"/>
              <a:t>　</a:t>
            </a:r>
            <a:r>
              <a:rPr lang="ja-JP" altLang="ja-JP" sz="2400" dirty="0" smtClean="0"/>
              <a:t>家族の状態</a:t>
            </a:r>
            <a:endParaRPr lang="ja-JP" altLang="en-US" sz="2400" dirty="0" smtClean="0"/>
          </a:p>
          <a:p>
            <a:pPr>
              <a:buFont typeface="Arial" charset="0"/>
              <a:buNone/>
            </a:pPr>
            <a:r>
              <a:rPr lang="en-US" altLang="ja-JP" dirty="0" smtClean="0"/>
              <a:t>Ⅲ</a:t>
            </a:r>
            <a:r>
              <a:rPr lang="ja-JP" altLang="en-US" dirty="0" smtClean="0"/>
              <a:t>　</a:t>
            </a:r>
            <a:r>
              <a:rPr lang="ja-JP" altLang="ja-JP" dirty="0" smtClean="0"/>
              <a:t>所得・雇用・社会保障</a:t>
            </a:r>
            <a:r>
              <a:rPr lang="ja-JP" altLang="en-US" sz="2800" dirty="0" smtClean="0"/>
              <a:t>（</a:t>
            </a:r>
            <a:r>
              <a:rPr lang="ja-JP" altLang="en-US" sz="2400" dirty="0" smtClean="0"/>
              <a:t>文献⑥⑦　</a:t>
            </a:r>
            <a:r>
              <a:rPr lang="en-US" altLang="ja-JP" sz="2400" dirty="0" smtClean="0"/>
              <a:t>OECD</a:t>
            </a:r>
            <a:r>
              <a:rPr lang="ja-JP" altLang="en-US" sz="2400" dirty="0" smtClean="0"/>
              <a:t>　厚労省）</a:t>
            </a:r>
            <a:endParaRPr lang="ja-JP" altLang="ja-JP" sz="2400" dirty="0" smtClean="0"/>
          </a:p>
          <a:p>
            <a:pPr>
              <a:buFont typeface="Arial" charset="0"/>
              <a:buNone/>
            </a:pPr>
            <a:r>
              <a:rPr lang="ja-JP" altLang="ja-JP" dirty="0" smtClean="0"/>
              <a:t>５）貧困率の上昇と若年層の失業・不安定化</a:t>
            </a:r>
            <a:endParaRPr lang="ja-JP" altLang="en-US" dirty="0" smtClean="0"/>
          </a:p>
          <a:p>
            <a:pPr>
              <a:buFont typeface="Arial" charset="0"/>
              <a:buNone/>
            </a:pPr>
            <a:r>
              <a:rPr lang="ja-JP" altLang="en-US" dirty="0" smtClean="0"/>
              <a:t>　　子どもの貧困率　</a:t>
            </a:r>
            <a:r>
              <a:rPr lang="en-US" altLang="ja-JP" dirty="0" smtClean="0"/>
              <a:t>09</a:t>
            </a:r>
            <a:r>
              <a:rPr lang="ja-JP" altLang="en-US" dirty="0" smtClean="0"/>
              <a:t>年</a:t>
            </a:r>
            <a:r>
              <a:rPr lang="en-US" altLang="ja-JP" dirty="0" smtClean="0"/>
              <a:t>15.7</a:t>
            </a:r>
            <a:r>
              <a:rPr lang="ja-JP" altLang="en-US" dirty="0" smtClean="0"/>
              <a:t>％　</a:t>
            </a:r>
            <a:r>
              <a:rPr lang="ja-JP" altLang="en-US" sz="2800" dirty="0" smtClean="0"/>
              <a:t>（</a:t>
            </a:r>
            <a:r>
              <a:rPr lang="en-US" altLang="ja-JP" sz="2800" dirty="0" smtClean="0"/>
              <a:t>85</a:t>
            </a:r>
            <a:r>
              <a:rPr lang="ja-JP" altLang="en-US" sz="2800" dirty="0" smtClean="0"/>
              <a:t>年</a:t>
            </a:r>
            <a:r>
              <a:rPr lang="en-US" altLang="ja-JP" sz="2800" dirty="0" smtClean="0"/>
              <a:t>0.9</a:t>
            </a:r>
            <a:r>
              <a:rPr lang="ja-JP" altLang="en-US" sz="2800" dirty="0" smtClean="0"/>
              <a:t>％）　</a:t>
            </a:r>
          </a:p>
          <a:p>
            <a:pPr>
              <a:buFont typeface="Arial" charset="0"/>
              <a:buNone/>
            </a:pPr>
            <a:r>
              <a:rPr lang="ja-JP" altLang="ja-JP" dirty="0" smtClean="0"/>
              <a:t>　　</a:t>
            </a:r>
            <a:r>
              <a:rPr lang="en-US" altLang="ja-JP" dirty="0" smtClean="0"/>
              <a:t>20</a:t>
            </a:r>
            <a:r>
              <a:rPr lang="ja-JP" altLang="en-US" dirty="0" smtClean="0"/>
              <a:t>歳</a:t>
            </a:r>
            <a:r>
              <a:rPr lang="en-US" altLang="ja-JP" dirty="0" smtClean="0"/>
              <a:t>‐24</a:t>
            </a:r>
            <a:r>
              <a:rPr lang="ja-JP" altLang="en-US" dirty="0" smtClean="0"/>
              <a:t>歳</a:t>
            </a:r>
            <a:r>
              <a:rPr lang="ja-JP" altLang="ja-JP" dirty="0" smtClean="0"/>
              <a:t>の失業率</a:t>
            </a:r>
            <a:r>
              <a:rPr lang="ja-JP" altLang="en-US" dirty="0" smtClean="0"/>
              <a:t>　</a:t>
            </a:r>
            <a:r>
              <a:rPr lang="en-US" altLang="ja-JP" dirty="0" smtClean="0"/>
              <a:t>10</a:t>
            </a:r>
            <a:r>
              <a:rPr lang="ja-JP" altLang="en-US" dirty="0" smtClean="0"/>
              <a:t>年</a:t>
            </a:r>
            <a:r>
              <a:rPr lang="en-US" altLang="ja-JP" dirty="0" smtClean="0"/>
              <a:t>9.1</a:t>
            </a:r>
            <a:r>
              <a:rPr lang="ja-JP" altLang="en-US" dirty="0" smtClean="0"/>
              <a:t>％</a:t>
            </a:r>
            <a:r>
              <a:rPr lang="ja-JP" altLang="en-US" sz="2800" dirty="0" smtClean="0"/>
              <a:t>（全体</a:t>
            </a:r>
            <a:r>
              <a:rPr lang="en-US" altLang="ja-JP" sz="2800" dirty="0" smtClean="0"/>
              <a:t>5.1</a:t>
            </a:r>
            <a:r>
              <a:rPr lang="ja-JP" altLang="en-US" sz="2800" dirty="0" smtClean="0"/>
              <a:t>％）</a:t>
            </a:r>
          </a:p>
          <a:p>
            <a:pPr>
              <a:buFont typeface="Arial" charset="0"/>
              <a:buNone/>
            </a:pPr>
            <a:r>
              <a:rPr lang="ja-JP" altLang="en-US" dirty="0" smtClean="0"/>
              <a:t>     	　　　　　　　　家族形成の基盤の不安定化</a:t>
            </a:r>
            <a:endParaRPr lang="ja-JP" altLang="ja-JP" dirty="0" smtClean="0"/>
          </a:p>
          <a:p>
            <a:pPr>
              <a:buFont typeface="Arial" charset="0"/>
              <a:buNone/>
            </a:pPr>
            <a:r>
              <a:rPr lang="ja-JP" altLang="ja-JP" dirty="0" smtClean="0"/>
              <a:t>６）税と社会保障の逆機能</a:t>
            </a:r>
            <a:endParaRPr lang="ja-JP" altLang="en-US" dirty="0" smtClean="0"/>
          </a:p>
          <a:p>
            <a:pPr>
              <a:buFont typeface="Arial" charset="0"/>
              <a:buNone/>
            </a:pPr>
            <a:r>
              <a:rPr lang="ja-JP" altLang="ja-JP" dirty="0" smtClean="0"/>
              <a:t>　　　子どもの貧困率が再分配後に上昇？！</a:t>
            </a:r>
            <a:endParaRPr lang="ja-JP" altLang="en-US" dirty="0" smtClean="0"/>
          </a:p>
          <a:p>
            <a:pPr>
              <a:buFont typeface="Arial" charset="0"/>
              <a:buNone/>
            </a:pPr>
            <a:r>
              <a:rPr lang="ja-JP" altLang="ja-JP" dirty="0" smtClean="0"/>
              <a:t>　　　社会的公正？　　</a:t>
            </a:r>
          </a:p>
          <a:p>
            <a:pPr>
              <a:buFont typeface="Arial" charset="0"/>
              <a:buNone/>
            </a:pPr>
            <a:r>
              <a:rPr lang="ja-JP" altLang="en-US" dirty="0" smtClean="0"/>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タイトル 1"/>
          <p:cNvSpPr>
            <a:spLocks noGrp="1"/>
          </p:cNvSpPr>
          <p:nvPr>
            <p:ph type="title"/>
          </p:nvPr>
        </p:nvSpPr>
        <p:spPr/>
        <p:txBody>
          <a:bodyPr/>
          <a:lstStyle/>
          <a:p>
            <a:r>
              <a:rPr lang="ja-JP" altLang="ja-JP" smtClean="0"/>
              <a:t>重なり合う不利</a:t>
            </a:r>
            <a:r>
              <a:rPr lang="ja-JP" altLang="en-US" smtClean="0"/>
              <a:t>　１</a:t>
            </a:r>
          </a:p>
        </p:txBody>
      </p:sp>
      <p:sp>
        <p:nvSpPr>
          <p:cNvPr id="3" name="コンテンツ プレースホルダ 2"/>
          <p:cNvSpPr>
            <a:spLocks noGrp="1"/>
          </p:cNvSpPr>
          <p:nvPr>
            <p:ph idx="1"/>
          </p:nvPr>
        </p:nvSpPr>
        <p:spPr>
          <a:xfrm>
            <a:off x="457200" y="1412776"/>
            <a:ext cx="8229600" cy="5256584"/>
          </a:xfrm>
        </p:spPr>
        <p:txBody>
          <a:bodyPr>
            <a:normAutofit/>
          </a:bodyPr>
          <a:lstStyle/>
          <a:p>
            <a:pPr algn="ctr">
              <a:lnSpc>
                <a:spcPct val="80000"/>
              </a:lnSpc>
              <a:buFont typeface="Arial" charset="0"/>
              <a:buNone/>
            </a:pPr>
            <a:r>
              <a:rPr lang="ja-JP" altLang="ja-JP" dirty="0" smtClean="0"/>
              <a:t>家族－子ども虐待問題</a:t>
            </a:r>
            <a:r>
              <a:rPr lang="ja-JP" altLang="en-US" dirty="0" smtClean="0"/>
              <a:t>を例に</a:t>
            </a:r>
            <a:endParaRPr lang="en-US" altLang="ja-JP" dirty="0" smtClean="0"/>
          </a:p>
          <a:p>
            <a:pPr algn="r">
              <a:lnSpc>
                <a:spcPct val="80000"/>
              </a:lnSpc>
              <a:buNone/>
            </a:pPr>
            <a:r>
              <a:rPr lang="ja-JP" altLang="en-US" sz="2800" dirty="0" smtClean="0"/>
              <a:t>文献⑧⑨⑩</a:t>
            </a:r>
            <a:endParaRPr lang="en-US" altLang="ja-JP" sz="2800" dirty="0" smtClean="0"/>
          </a:p>
          <a:p>
            <a:pPr>
              <a:lnSpc>
                <a:spcPct val="80000"/>
              </a:lnSpc>
              <a:buFont typeface="Arial" charset="0"/>
              <a:buNone/>
            </a:pPr>
            <a:r>
              <a:rPr lang="ja-JP" altLang="en-US" sz="2800" dirty="0" smtClean="0"/>
              <a:t>厚生労働科学研究</a:t>
            </a:r>
            <a:endParaRPr lang="en-US" altLang="ja-JP" sz="2800" dirty="0" smtClean="0"/>
          </a:p>
          <a:p>
            <a:pPr>
              <a:lnSpc>
                <a:spcPct val="80000"/>
              </a:lnSpc>
              <a:buFont typeface="Arial" charset="0"/>
              <a:buNone/>
            </a:pPr>
            <a:r>
              <a:rPr lang="ja-JP" altLang="en-US" sz="2800" dirty="0" smtClean="0"/>
              <a:t>　「</a:t>
            </a:r>
            <a:r>
              <a:rPr lang="ja-JP" altLang="ja-JP" sz="2800" dirty="0" smtClean="0"/>
              <a:t>子ども虐待問題と被虐待児童の自立過程における複合的困難の構造と社会的支援のあり方に関する実証的研究</a:t>
            </a:r>
            <a:r>
              <a:rPr lang="ja-JP" altLang="en-US" sz="2800" dirty="0" smtClean="0"/>
              <a:t>（主任研究者松本伊智朗）」　</a:t>
            </a:r>
            <a:endParaRPr lang="en-US" altLang="ja-JP" sz="2800" dirty="0" smtClean="0"/>
          </a:p>
          <a:p>
            <a:pPr>
              <a:lnSpc>
                <a:spcPct val="80000"/>
              </a:lnSpc>
              <a:buFont typeface="Arial" charset="0"/>
              <a:buNone/>
            </a:pPr>
            <a:r>
              <a:rPr lang="ja-JP" altLang="en-US" sz="2700" dirty="0" smtClean="0"/>
              <a:t>分析対象</a:t>
            </a:r>
            <a:endParaRPr lang="en-US" altLang="ja-JP" sz="2700" dirty="0" smtClean="0"/>
          </a:p>
          <a:p>
            <a:pPr>
              <a:lnSpc>
                <a:spcPct val="80000"/>
              </a:lnSpc>
              <a:buFont typeface="Arial" charset="0"/>
              <a:buNone/>
            </a:pPr>
            <a:r>
              <a:rPr lang="ja-JP" altLang="en-US" sz="2700" dirty="0" smtClean="0"/>
              <a:t>　　２００３</a:t>
            </a:r>
            <a:r>
              <a:rPr lang="ja-JP" altLang="ja-JP" sz="2700" dirty="0" smtClean="0"/>
              <a:t>度に北海道内すべての児童相談所</a:t>
            </a:r>
            <a:r>
              <a:rPr lang="ja-JP" altLang="en-US" sz="2700" dirty="0" smtClean="0"/>
              <a:t>（</a:t>
            </a:r>
            <a:r>
              <a:rPr lang="en-US" altLang="ja-JP" sz="2700" dirty="0" smtClean="0"/>
              <a:t>9</a:t>
            </a:r>
            <a:r>
              <a:rPr lang="ja-JP" altLang="en-US" sz="2700" dirty="0" smtClean="0"/>
              <a:t>か所）</a:t>
            </a:r>
            <a:r>
              <a:rPr lang="ja-JP" altLang="ja-JP" sz="2700" dirty="0" smtClean="0"/>
              <a:t>におい</a:t>
            </a:r>
            <a:r>
              <a:rPr lang="ja-JP" altLang="en-US" sz="2700" dirty="0" smtClean="0"/>
              <a:t>て</a:t>
            </a:r>
            <a:r>
              <a:rPr lang="ja-JP" altLang="ja-JP" sz="2700" dirty="0" smtClean="0"/>
              <a:t>虐待相談として受理した</a:t>
            </a:r>
            <a:r>
              <a:rPr lang="ja-JP" altLang="en-US" sz="2700" dirty="0" smtClean="0"/>
              <a:t>も</a:t>
            </a:r>
            <a:r>
              <a:rPr lang="ja-JP" altLang="ja-JP" sz="2700" dirty="0" smtClean="0"/>
              <a:t>ののうち、当該児童の受理時</a:t>
            </a:r>
            <a:r>
              <a:rPr lang="ja-JP" altLang="en-US" sz="2700" dirty="0" smtClean="0"/>
              <a:t>の</a:t>
            </a:r>
            <a:r>
              <a:rPr lang="ja-JP" altLang="ja-JP" sz="2700" dirty="0" smtClean="0"/>
              <a:t>年齢が</a:t>
            </a:r>
            <a:r>
              <a:rPr lang="en-US" altLang="ja-JP" sz="2700" dirty="0" smtClean="0"/>
              <a:t>5</a:t>
            </a:r>
            <a:r>
              <a:rPr lang="ja-JP" altLang="ja-JP" sz="2700" dirty="0" smtClean="0"/>
              <a:t>歳（49例）、</a:t>
            </a:r>
            <a:r>
              <a:rPr lang="en-US" altLang="ja-JP" sz="2700" dirty="0" smtClean="0"/>
              <a:t>10</a:t>
            </a:r>
            <a:r>
              <a:rPr lang="ja-JP" altLang="ja-JP" sz="2700" dirty="0" smtClean="0"/>
              <a:t>歳（28例）、</a:t>
            </a:r>
            <a:r>
              <a:rPr lang="en-US" altLang="ja-JP" sz="2700" dirty="0" smtClean="0"/>
              <a:t>14</a:t>
            </a:r>
            <a:r>
              <a:rPr lang="ja-JP" altLang="ja-JP" sz="2700" dirty="0" smtClean="0"/>
              <a:t>歳、</a:t>
            </a:r>
            <a:r>
              <a:rPr lang="en-US" altLang="ja-JP" sz="2700" dirty="0" smtClean="0"/>
              <a:t>15</a:t>
            </a:r>
            <a:r>
              <a:rPr lang="ja-JP" altLang="ja-JP" sz="2700" dirty="0" smtClean="0"/>
              <a:t>歳（42例）のもの</a:t>
            </a:r>
            <a:r>
              <a:rPr lang="en-US" altLang="ja-JP" sz="2700" dirty="0" smtClean="0"/>
              <a:t>119</a:t>
            </a:r>
            <a:r>
              <a:rPr lang="ja-JP" altLang="ja-JP" sz="2700" dirty="0" smtClean="0"/>
              <a:t>例すべて</a:t>
            </a:r>
            <a:endParaRPr lang="ja-JP" altLang="en-US" sz="2700" dirty="0" smtClean="0"/>
          </a:p>
          <a:p>
            <a:pPr>
              <a:buFont typeface="Arial" charset="0"/>
              <a:buNone/>
            </a:pPr>
            <a:r>
              <a:rPr lang="ja-JP" altLang="ja-JP" sz="2400" dirty="0" smtClean="0"/>
              <a:t>　（身体的虐待</a:t>
            </a:r>
            <a:r>
              <a:rPr lang="en-US" altLang="ja-JP" sz="2400" dirty="0" smtClean="0"/>
              <a:t>46</a:t>
            </a:r>
            <a:r>
              <a:rPr lang="ja-JP" altLang="ja-JP" sz="2400" dirty="0" smtClean="0"/>
              <a:t>　ネグレクト</a:t>
            </a:r>
            <a:r>
              <a:rPr lang="en-US" altLang="ja-JP" sz="2400" dirty="0" smtClean="0"/>
              <a:t>55</a:t>
            </a:r>
            <a:r>
              <a:rPr lang="ja-JP" altLang="ja-JP" sz="2400" dirty="0" smtClean="0"/>
              <a:t>　心理的虐待</a:t>
            </a:r>
            <a:r>
              <a:rPr lang="en-US" altLang="ja-JP" sz="2400" dirty="0" smtClean="0"/>
              <a:t>10</a:t>
            </a:r>
            <a:r>
              <a:rPr lang="ja-JP" altLang="ja-JP" sz="2400" dirty="0" smtClean="0"/>
              <a:t>　性的虐待</a:t>
            </a:r>
            <a:r>
              <a:rPr lang="en-US" altLang="ja-JP" sz="2400" dirty="0" smtClean="0"/>
              <a:t>8</a:t>
            </a:r>
            <a:r>
              <a:rPr lang="ja-JP" altLang="en-US" sz="2400" dirty="0" smtClean="0"/>
              <a:t>）</a:t>
            </a:r>
          </a:p>
          <a:p>
            <a:pPr>
              <a:lnSpc>
                <a:spcPct val="80000"/>
              </a:lnSpc>
              <a:buFont typeface="Arial" charset="0"/>
              <a:buNone/>
            </a:pPr>
            <a:endParaRPr lang="ja-JP" altLang="ja-JP" sz="2400" dirty="0" smtClean="0"/>
          </a:p>
          <a:p>
            <a:pPr>
              <a:lnSpc>
                <a:spcPct val="80000"/>
              </a:lnSpc>
            </a:pPr>
            <a:endParaRPr lang="ja-JP" altLang="en-US" sz="27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idx="4294967295"/>
          </p:nvPr>
        </p:nvSpPr>
        <p:spPr>
          <a:xfrm>
            <a:off x="457200" y="274638"/>
            <a:ext cx="8229600" cy="778098"/>
          </a:xfrm>
        </p:spPr>
        <p:txBody>
          <a:bodyPr anchor="b">
            <a:normAutofit/>
          </a:bodyPr>
          <a:lstStyle/>
          <a:p>
            <a:r>
              <a:rPr lang="ja-JP" altLang="en-US" sz="3600" dirty="0" smtClean="0"/>
              <a:t>生活基盤・貧困</a:t>
            </a:r>
          </a:p>
        </p:txBody>
      </p:sp>
      <p:sp>
        <p:nvSpPr>
          <p:cNvPr id="81923" name="コンテンツ プレースホルダ 2"/>
          <p:cNvSpPr>
            <a:spLocks noGrp="1"/>
          </p:cNvSpPr>
          <p:nvPr>
            <p:ph sz="quarter" idx="4294967295"/>
          </p:nvPr>
        </p:nvSpPr>
        <p:spPr>
          <a:xfrm>
            <a:off x="179512" y="1052513"/>
            <a:ext cx="8964488" cy="5619750"/>
          </a:xfrm>
        </p:spPr>
        <p:txBody>
          <a:bodyPr/>
          <a:lstStyle/>
          <a:p>
            <a:pPr marL="273050" indent="-273050">
              <a:buFont typeface="Arial" charset="0"/>
              <a:buNone/>
            </a:pPr>
            <a:r>
              <a:rPr lang="ja-JP" altLang="ja-JP" dirty="0" smtClean="0"/>
              <a:t>問題の基底としての貧困・生活基盤の脆弱性</a:t>
            </a:r>
            <a:endParaRPr lang="ja-JP" altLang="en-US" dirty="0" smtClean="0"/>
          </a:p>
          <a:p>
            <a:pPr marL="273050" indent="-273050">
              <a:buFont typeface="Arial" charset="0"/>
              <a:buNone/>
            </a:pPr>
            <a:endParaRPr lang="ja-JP" altLang="ja-JP" dirty="0" smtClean="0"/>
          </a:p>
          <a:p>
            <a:pPr marL="273050" indent="-273050">
              <a:buFont typeface="Arial" charset="0"/>
              <a:buNone/>
            </a:pPr>
            <a:r>
              <a:rPr lang="ja-JP" altLang="en-US" dirty="0" smtClean="0"/>
              <a:t>A借金</a:t>
            </a:r>
            <a:r>
              <a:rPr lang="ja-JP" altLang="ja-JP" dirty="0" smtClean="0"/>
              <a:t>・多重債務、破産、経済的困窮などの</a:t>
            </a:r>
            <a:endParaRPr lang="en-US" altLang="ja-JP" dirty="0" smtClean="0"/>
          </a:p>
          <a:p>
            <a:pPr marL="273050" indent="-273050">
              <a:buFont typeface="Arial" charset="0"/>
              <a:buNone/>
            </a:pPr>
            <a:r>
              <a:rPr lang="ja-JP" altLang="ja-JP" dirty="0" smtClean="0"/>
              <a:t>　　　　　</a:t>
            </a:r>
            <a:r>
              <a:rPr lang="ja-JP" altLang="ja-JP" b="1" dirty="0" smtClean="0"/>
              <a:t>「経済問題」を経験</a:t>
            </a:r>
            <a:r>
              <a:rPr lang="ja-JP" altLang="en-US" b="1" dirty="0" smtClean="0"/>
              <a:t>　　　</a:t>
            </a:r>
            <a:r>
              <a:rPr lang="en-US" altLang="ja-JP" b="1" dirty="0" smtClean="0"/>
              <a:t>86</a:t>
            </a:r>
            <a:r>
              <a:rPr lang="ja-JP" altLang="ja-JP" b="1" dirty="0" smtClean="0"/>
              <a:t>例（</a:t>
            </a:r>
            <a:r>
              <a:rPr lang="en-US" altLang="ja-JP" b="1" dirty="0" smtClean="0"/>
              <a:t>72.3</a:t>
            </a:r>
            <a:r>
              <a:rPr lang="ja-JP" altLang="ja-JP" b="1" dirty="0" smtClean="0"/>
              <a:t>％）</a:t>
            </a:r>
            <a:endParaRPr lang="ja-JP" altLang="en-US" b="1" dirty="0" smtClean="0"/>
          </a:p>
          <a:p>
            <a:pPr marL="273050" indent="-273050">
              <a:buFont typeface="Arial" charset="0"/>
              <a:buNone/>
            </a:pPr>
            <a:endParaRPr lang="ja-JP" altLang="en-US" dirty="0" smtClean="0"/>
          </a:p>
          <a:p>
            <a:pPr marL="273050" indent="-273050">
              <a:lnSpc>
                <a:spcPct val="90000"/>
              </a:lnSpc>
              <a:buFont typeface="Arial" charset="0"/>
              <a:buNone/>
            </a:pPr>
            <a:r>
              <a:rPr lang="ja-JP" altLang="en-US" dirty="0" smtClean="0">
                <a:latin typeface="ＭＳ Ｐゴシック" charset="-128"/>
              </a:rPr>
              <a:t>B</a:t>
            </a:r>
            <a:r>
              <a:rPr lang="ja-JP" altLang="ja-JP" dirty="0" smtClean="0">
                <a:latin typeface="ＭＳ Ｐゴシック" charset="-128"/>
              </a:rPr>
              <a:t>生活保護受給世帯　</a:t>
            </a:r>
            <a:r>
              <a:rPr lang="en-US" altLang="ja-JP" dirty="0" smtClean="0">
                <a:latin typeface="ＭＳ Ｐゴシック" charset="-128"/>
              </a:rPr>
              <a:t>47</a:t>
            </a:r>
            <a:r>
              <a:rPr lang="ja-JP" altLang="ja-JP" dirty="0" smtClean="0">
                <a:latin typeface="ＭＳ Ｐゴシック" charset="-128"/>
              </a:rPr>
              <a:t>例</a:t>
            </a:r>
            <a:r>
              <a:rPr lang="ja-JP" altLang="ja-JP" sz="2800" dirty="0" smtClean="0">
                <a:latin typeface="ＭＳ Ｐゴシック" charset="-128"/>
              </a:rPr>
              <a:t>（</a:t>
            </a:r>
            <a:r>
              <a:rPr lang="en-US" altLang="ja-JP" sz="2800" dirty="0" smtClean="0">
                <a:latin typeface="ＭＳ Ｐゴシック" charset="-128"/>
              </a:rPr>
              <a:t>39.5</a:t>
            </a:r>
            <a:r>
              <a:rPr lang="ja-JP" altLang="ja-JP" sz="2800" dirty="0" smtClean="0">
                <a:latin typeface="ＭＳ Ｐゴシック" charset="-128"/>
              </a:rPr>
              <a:t>％　</a:t>
            </a:r>
            <a:r>
              <a:rPr lang="ja-JP" altLang="en-US" sz="2800" dirty="0" smtClean="0">
                <a:latin typeface="ＭＳ Ｐゴシック" charset="-128"/>
              </a:rPr>
              <a:t>不明除</a:t>
            </a:r>
            <a:r>
              <a:rPr lang="en-US" altLang="ja-JP" sz="2800" dirty="0" smtClean="0">
                <a:latin typeface="ＭＳ Ｐゴシック" charset="-128"/>
              </a:rPr>
              <a:t>66.2%</a:t>
            </a:r>
            <a:r>
              <a:rPr lang="ja-JP" altLang="ja-JP" sz="2800" dirty="0" smtClean="0">
                <a:latin typeface="ＭＳ Ｐゴシック" charset="-128"/>
              </a:rPr>
              <a:t>）</a:t>
            </a:r>
            <a:endParaRPr lang="en-US" altLang="ja-JP" sz="2800" dirty="0" smtClean="0">
              <a:latin typeface="ＭＳ Ｐゴシック" charset="-128"/>
            </a:endParaRPr>
          </a:p>
          <a:p>
            <a:pPr marL="273050" indent="-273050">
              <a:lnSpc>
                <a:spcPct val="90000"/>
              </a:lnSpc>
              <a:buFont typeface="Arial" charset="0"/>
              <a:buNone/>
            </a:pPr>
            <a:r>
              <a:rPr lang="ja-JP" altLang="en-US" dirty="0" smtClean="0">
                <a:latin typeface="ＭＳ Ｐゴシック" charset="-128"/>
              </a:rPr>
              <a:t>  </a:t>
            </a:r>
            <a:r>
              <a:rPr lang="ja-JP" altLang="ja-JP" dirty="0" smtClean="0">
                <a:latin typeface="ＭＳ Ｐゴシック" charset="-128"/>
              </a:rPr>
              <a:t>非課税世帯　　　</a:t>
            </a:r>
            <a:r>
              <a:rPr lang="ja-JP" altLang="en-US" dirty="0" smtClean="0">
                <a:latin typeface="ＭＳ Ｐゴシック" charset="-128"/>
              </a:rPr>
              <a:t>　</a:t>
            </a:r>
            <a:r>
              <a:rPr lang="ja-JP" altLang="ja-JP" dirty="0" smtClean="0">
                <a:latin typeface="ＭＳ Ｐゴシック" charset="-128"/>
              </a:rPr>
              <a:t> 　　</a:t>
            </a:r>
            <a:r>
              <a:rPr lang="en-US" altLang="ja-JP" dirty="0" smtClean="0">
                <a:latin typeface="ＭＳ Ｐゴシック" charset="-128"/>
              </a:rPr>
              <a:t>6</a:t>
            </a:r>
            <a:r>
              <a:rPr lang="ja-JP" altLang="ja-JP" dirty="0" smtClean="0">
                <a:latin typeface="ＭＳ Ｐゴシック" charset="-128"/>
              </a:rPr>
              <a:t>例</a:t>
            </a:r>
            <a:r>
              <a:rPr lang="ja-JP" altLang="ja-JP" sz="2800" dirty="0" smtClean="0">
                <a:latin typeface="ＭＳ Ｐゴシック" charset="-128"/>
              </a:rPr>
              <a:t>（</a:t>
            </a:r>
            <a:r>
              <a:rPr lang="en-US" altLang="ja-JP" sz="2800" dirty="0" smtClean="0">
                <a:latin typeface="ＭＳ Ｐゴシック" charset="-128"/>
              </a:rPr>
              <a:t>5.0</a:t>
            </a:r>
            <a:r>
              <a:rPr lang="ja-JP" altLang="ja-JP" sz="2800" dirty="0" smtClean="0">
                <a:latin typeface="ＭＳ Ｐゴシック" charset="-128"/>
              </a:rPr>
              <a:t>％　不明除</a:t>
            </a:r>
            <a:r>
              <a:rPr lang="en-US" altLang="ja-JP" sz="2800" dirty="0" smtClean="0">
                <a:latin typeface="ＭＳ Ｐゴシック" charset="-128"/>
              </a:rPr>
              <a:t>8.5%</a:t>
            </a:r>
            <a:r>
              <a:rPr lang="ja-JP" altLang="ja-JP" sz="2800" dirty="0" smtClean="0">
                <a:latin typeface="ＭＳ Ｐゴシック" charset="-128"/>
              </a:rPr>
              <a:t>）</a:t>
            </a:r>
            <a:endParaRPr lang="ja-JP" altLang="en-US" sz="2800" dirty="0" smtClean="0">
              <a:latin typeface="ＭＳ Ｐゴシック" charset="-128"/>
            </a:endParaRPr>
          </a:p>
          <a:p>
            <a:pPr marL="273050" indent="-273050">
              <a:lnSpc>
                <a:spcPct val="90000"/>
              </a:lnSpc>
              <a:buFont typeface="Arial" charset="0"/>
              <a:buNone/>
            </a:pPr>
            <a:endParaRPr lang="ja-JP" altLang="en-US" sz="2800" dirty="0" smtClean="0">
              <a:latin typeface="ＭＳ Ｐゴシック" charset="-128"/>
            </a:endParaRPr>
          </a:p>
          <a:p>
            <a:pPr marL="273050" indent="-273050">
              <a:lnSpc>
                <a:spcPct val="90000"/>
              </a:lnSpc>
              <a:buFont typeface="Arial" charset="0"/>
              <a:buNone/>
            </a:pPr>
            <a:r>
              <a:rPr lang="ja-JP" altLang="ja-JP" dirty="0" smtClean="0">
                <a:latin typeface="ＭＳ Ｐゴシック" charset="-128"/>
              </a:rPr>
              <a:t>C調査員の判断による生活程度　</a:t>
            </a:r>
            <a:endParaRPr lang="ja-JP" altLang="en-US" dirty="0" smtClean="0">
              <a:latin typeface="ＭＳ Ｐゴシック" charset="-128"/>
            </a:endParaRPr>
          </a:p>
          <a:p>
            <a:pPr marL="273050" indent="-273050">
              <a:lnSpc>
                <a:spcPct val="90000"/>
              </a:lnSpc>
              <a:buFont typeface="Arial" charset="0"/>
              <a:buNone/>
            </a:pPr>
            <a:r>
              <a:rPr lang="ja-JP" altLang="ja-JP" dirty="0" smtClean="0">
                <a:latin typeface="ＭＳ Ｐゴシック" charset="-128"/>
              </a:rPr>
              <a:t>　　　　　　　　　　　　　　　困難</a:t>
            </a:r>
            <a:r>
              <a:rPr lang="ja-JP" altLang="en-US" dirty="0" smtClean="0">
                <a:latin typeface="ＭＳ Ｐゴシック" charset="-128"/>
              </a:rPr>
              <a:t> </a:t>
            </a:r>
            <a:r>
              <a:rPr lang="en-US" altLang="ja-JP" dirty="0" smtClean="0">
                <a:latin typeface="ＭＳ Ｐゴシック" charset="-128"/>
              </a:rPr>
              <a:t>65</a:t>
            </a:r>
            <a:r>
              <a:rPr lang="ja-JP" altLang="ja-JP" dirty="0" smtClean="0">
                <a:latin typeface="ＭＳ Ｐゴシック" charset="-128"/>
              </a:rPr>
              <a:t>例</a:t>
            </a:r>
            <a:r>
              <a:rPr lang="ja-JP" altLang="ja-JP" sz="2800" dirty="0" smtClean="0">
                <a:latin typeface="ＭＳ Ｐゴシック" charset="-128"/>
              </a:rPr>
              <a:t>（</a:t>
            </a:r>
            <a:r>
              <a:rPr lang="en-US" altLang="ja-JP" sz="2800" dirty="0" smtClean="0">
                <a:latin typeface="ＭＳ Ｐゴシック" charset="-128"/>
              </a:rPr>
              <a:t>54.6</a:t>
            </a:r>
            <a:r>
              <a:rPr lang="ja-JP" altLang="ja-JP" sz="2800" dirty="0" smtClean="0">
                <a:latin typeface="ＭＳ Ｐゴシック" charset="-128"/>
              </a:rPr>
              <a:t>％）</a:t>
            </a:r>
            <a:endParaRPr lang="ja-JP" altLang="en-US" sz="2800" dirty="0" smtClean="0">
              <a:latin typeface="ＭＳ Ｐゴシック" charset="-128"/>
            </a:endParaRPr>
          </a:p>
          <a:p>
            <a:pPr marL="273050" indent="-273050">
              <a:lnSpc>
                <a:spcPct val="90000"/>
              </a:lnSpc>
              <a:buFont typeface="Arial" charset="0"/>
              <a:buNone/>
            </a:pPr>
            <a:endParaRPr lang="ja-JP" altLang="en-US" dirty="0" smtClean="0"/>
          </a:p>
          <a:p>
            <a:pPr marL="273050" indent="-273050">
              <a:buFont typeface="Arial" charset="0"/>
              <a:buNone/>
            </a:pPr>
            <a:endParaRPr lang="ja-JP" altLang="ja-JP" dirty="0" smtClean="0"/>
          </a:p>
          <a:p>
            <a:pPr marL="273050" indent="-273050">
              <a:buFont typeface="Arial" charset="0"/>
              <a:buNone/>
            </a:pPr>
            <a:endParaRPr lang="ja-JP" altLang="ja-JP" dirty="0" smtClean="0"/>
          </a:p>
          <a:p>
            <a:pPr marL="273050" indent="-273050">
              <a:buFont typeface="Arial" charset="0"/>
              <a:buNone/>
            </a:pPr>
            <a:endParaRPr lang="ja-JP" alt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正方形/長方形 18"/>
          <p:cNvSpPr/>
          <p:nvPr/>
        </p:nvSpPr>
        <p:spPr>
          <a:xfrm>
            <a:off x="1331913" y="1312863"/>
            <a:ext cx="6810375" cy="5327650"/>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endParaRPr lang="ja-JP" altLang="en-US"/>
          </a:p>
        </p:txBody>
      </p:sp>
      <p:sp>
        <p:nvSpPr>
          <p:cNvPr id="93187" name="タイトル 1"/>
          <p:cNvSpPr>
            <a:spLocks noGrp="1"/>
          </p:cNvSpPr>
          <p:nvPr>
            <p:ph type="title" idx="4294967295"/>
          </p:nvPr>
        </p:nvSpPr>
        <p:spPr>
          <a:xfrm>
            <a:off x="323850" y="188913"/>
            <a:ext cx="8075613" cy="849312"/>
          </a:xfrm>
        </p:spPr>
        <p:txBody>
          <a:bodyPr/>
          <a:lstStyle/>
          <a:p>
            <a:pPr algn="l"/>
            <a:r>
              <a:rPr lang="ja-JP" altLang="en-US" sz="2400" smtClean="0"/>
              <a:t>図１　生活基盤の指標の重なり</a:t>
            </a:r>
            <a:r>
              <a:rPr lang="en-US" altLang="ja-JP" sz="2400" smtClean="0"/>
              <a:t/>
            </a:r>
            <a:br>
              <a:rPr lang="en-US" altLang="ja-JP" sz="2400" smtClean="0"/>
            </a:br>
            <a:r>
              <a:rPr lang="en-US" altLang="ja-JP" sz="2400" smtClean="0"/>
              <a:t>A</a:t>
            </a:r>
            <a:r>
              <a:rPr lang="ja-JP" altLang="en-US" sz="2400" smtClean="0"/>
              <a:t>経済問題／</a:t>
            </a:r>
            <a:r>
              <a:rPr lang="en-US" altLang="ja-JP" sz="2400" smtClean="0"/>
              <a:t>B</a:t>
            </a:r>
            <a:r>
              <a:rPr lang="ja-JP" altLang="en-US" sz="2400" smtClean="0"/>
              <a:t>非課税世帯・生活保護世帯／</a:t>
            </a:r>
            <a:r>
              <a:rPr lang="en-US" altLang="ja-JP" sz="2400" smtClean="0"/>
              <a:t>C</a:t>
            </a:r>
            <a:r>
              <a:rPr lang="ja-JP" altLang="en-US" sz="2400" smtClean="0"/>
              <a:t>困難</a:t>
            </a:r>
          </a:p>
        </p:txBody>
      </p:sp>
      <p:graphicFrame>
        <p:nvGraphicFramePr>
          <p:cNvPr id="7" name="コンテンツ プレースホルダー 6"/>
          <p:cNvGraphicFramePr>
            <a:graphicFrameLocks noGrp="1"/>
          </p:cNvGraphicFramePr>
          <p:nvPr>
            <p:ph idx="4294967295"/>
          </p:nvPr>
        </p:nvGraphicFramePr>
        <p:xfrm>
          <a:off x="1259632" y="1868060"/>
          <a:ext cx="6682597" cy="45708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 Box 2"/>
          <p:cNvSpPr txBox="1">
            <a:spLocks noChangeArrowheads="1"/>
          </p:cNvSpPr>
          <p:nvPr/>
        </p:nvSpPr>
        <p:spPr bwMode="auto">
          <a:xfrm>
            <a:off x="4159250" y="1998663"/>
            <a:ext cx="1543050" cy="636587"/>
          </a:xfrm>
          <a:prstGeom prst="rect">
            <a:avLst/>
          </a:prstGeom>
          <a:noFill/>
          <a:ln>
            <a:noFill/>
          </a:ln>
          <a:extLst>
            <a:ext uri="{909E8E84-426E-40DD-AFC4-6F175D3DCCD1}"/>
            <a:ext uri="{91240B29-F687-4F45-9708-019B960494DF}"/>
          </a:extLst>
        </p:spPr>
        <p:txBody>
          <a:bodyPr lIns="74295" tIns="8890" rIns="74295" bIns="8890"/>
          <a:lstStyle/>
          <a:p>
            <a:pPr algn="ctr">
              <a:defRPr/>
            </a:pPr>
            <a:r>
              <a:rPr lang="en-US" altLang="ja-JP" sz="2000" dirty="0">
                <a:latin typeface="+mj-ea"/>
                <a:ea typeface="+mj-ea"/>
                <a:cs typeface="ＭＳ Ｐゴシック" pitchFamily="50" charset="-128"/>
              </a:rPr>
              <a:t>18</a:t>
            </a:r>
          </a:p>
          <a:p>
            <a:pPr algn="ctr">
              <a:defRPr/>
            </a:pPr>
            <a:r>
              <a:rPr lang="en-US" altLang="ja-JP" sz="2000" dirty="0">
                <a:latin typeface="+mj-ea"/>
                <a:ea typeface="+mj-ea"/>
                <a:cs typeface="ＭＳ Ｐゴシック" pitchFamily="50" charset="-128"/>
              </a:rPr>
              <a:t>(15.1)</a:t>
            </a:r>
            <a:endParaRPr lang="ja-JP" altLang="ja-JP" sz="2000" dirty="0">
              <a:latin typeface="+mj-ea"/>
              <a:ea typeface="+mj-ea"/>
              <a:cs typeface="ＭＳ Ｐゴシック" pitchFamily="50" charset="-128"/>
            </a:endParaRPr>
          </a:p>
        </p:txBody>
      </p:sp>
      <p:sp>
        <p:nvSpPr>
          <p:cNvPr id="9" name="Text Box 3"/>
          <p:cNvSpPr txBox="1">
            <a:spLocks noChangeArrowheads="1"/>
          </p:cNvSpPr>
          <p:nvPr/>
        </p:nvSpPr>
        <p:spPr bwMode="auto">
          <a:xfrm>
            <a:off x="4246563" y="3711575"/>
            <a:ext cx="1328737" cy="623888"/>
          </a:xfrm>
          <a:prstGeom prst="rect">
            <a:avLst/>
          </a:prstGeom>
          <a:noFill/>
          <a:ln>
            <a:noFill/>
          </a:ln>
          <a:extLst>
            <a:ext uri="{909E8E84-426E-40DD-AFC4-6F175D3DCCD1}"/>
            <a:ext uri="{91240B29-F687-4F45-9708-019B960494DF}"/>
          </a:extLst>
        </p:spPr>
        <p:txBody>
          <a:bodyPr lIns="74295" tIns="8890" rIns="74295" bIns="8890"/>
          <a:lstStyle/>
          <a:p>
            <a:pPr algn="ctr">
              <a:defRPr/>
            </a:pPr>
            <a:r>
              <a:rPr lang="en-US" altLang="ja-JP" sz="2000" dirty="0">
                <a:latin typeface="+mj-ea"/>
                <a:ea typeface="+mj-ea"/>
                <a:cs typeface="ＭＳ Ｐゴシック" pitchFamily="50" charset="-128"/>
              </a:rPr>
              <a:t>42</a:t>
            </a:r>
          </a:p>
          <a:p>
            <a:pPr algn="ctr">
              <a:defRPr/>
            </a:pPr>
            <a:r>
              <a:rPr lang="en-US" altLang="ja-JP" sz="2000" dirty="0">
                <a:latin typeface="+mj-ea"/>
                <a:ea typeface="+mj-ea"/>
                <a:cs typeface="ＭＳ Ｐゴシック" pitchFamily="50" charset="-128"/>
              </a:rPr>
              <a:t>(35.5)</a:t>
            </a:r>
            <a:endParaRPr lang="ja-JP" altLang="ja-JP" sz="2000" dirty="0">
              <a:latin typeface="+mj-ea"/>
              <a:ea typeface="+mj-ea"/>
              <a:cs typeface="ＭＳ Ｐゴシック" pitchFamily="50" charset="-128"/>
            </a:endParaRPr>
          </a:p>
        </p:txBody>
      </p:sp>
      <p:sp>
        <p:nvSpPr>
          <p:cNvPr id="10" name="Text Box 4"/>
          <p:cNvSpPr txBox="1">
            <a:spLocks noChangeArrowheads="1"/>
          </p:cNvSpPr>
          <p:nvPr/>
        </p:nvSpPr>
        <p:spPr bwMode="auto">
          <a:xfrm>
            <a:off x="2905125" y="3409950"/>
            <a:ext cx="900113" cy="566738"/>
          </a:xfrm>
          <a:prstGeom prst="rect">
            <a:avLst/>
          </a:prstGeom>
          <a:noFill/>
          <a:ln>
            <a:noFill/>
          </a:ln>
          <a:extLst>
            <a:ext uri="{909E8E84-426E-40DD-AFC4-6F175D3DCCD1}"/>
            <a:ext uri="{91240B29-F687-4F45-9708-019B960494DF}"/>
          </a:extLst>
        </p:spPr>
        <p:txBody>
          <a:bodyPr lIns="74295" tIns="8890" rIns="74295" bIns="8890"/>
          <a:lstStyle/>
          <a:p>
            <a:pPr algn="ctr">
              <a:defRPr/>
            </a:pPr>
            <a:r>
              <a:rPr lang="en-US" altLang="ja-JP" sz="2000" dirty="0">
                <a:latin typeface="+mj-ea"/>
                <a:ea typeface="+mj-ea"/>
                <a:cs typeface="ＭＳ Ｐゴシック" pitchFamily="50" charset="-128"/>
              </a:rPr>
              <a:t>7</a:t>
            </a:r>
          </a:p>
          <a:p>
            <a:pPr algn="ctr">
              <a:defRPr/>
            </a:pPr>
            <a:r>
              <a:rPr lang="en-US" altLang="ja-JP" sz="2000" dirty="0">
                <a:latin typeface="+mj-ea"/>
                <a:ea typeface="+mj-ea"/>
                <a:cs typeface="ＭＳ Ｐゴシック" pitchFamily="50" charset="-128"/>
              </a:rPr>
              <a:t>(5.9)</a:t>
            </a:r>
            <a:endParaRPr lang="ja-JP" altLang="ja-JP" sz="2000" dirty="0">
              <a:latin typeface="+mj-ea"/>
              <a:ea typeface="+mj-ea"/>
              <a:cs typeface="ＭＳ Ｐゴシック" pitchFamily="50" charset="-128"/>
            </a:endParaRPr>
          </a:p>
        </p:txBody>
      </p:sp>
      <p:sp>
        <p:nvSpPr>
          <p:cNvPr id="12" name="Text Box 6"/>
          <p:cNvSpPr txBox="1">
            <a:spLocks noChangeArrowheads="1"/>
          </p:cNvSpPr>
          <p:nvPr/>
        </p:nvSpPr>
        <p:spPr bwMode="auto">
          <a:xfrm>
            <a:off x="5702300" y="3068638"/>
            <a:ext cx="1295400" cy="530225"/>
          </a:xfrm>
          <a:prstGeom prst="rect">
            <a:avLst/>
          </a:prstGeom>
          <a:noFill/>
          <a:ln>
            <a:noFill/>
          </a:ln>
          <a:extLst>
            <a:ext uri="{909E8E84-426E-40DD-AFC4-6F175D3DCCD1}"/>
            <a:ext uri="{91240B29-F687-4F45-9708-019B960494DF}"/>
          </a:extLst>
        </p:spPr>
        <p:txBody>
          <a:bodyPr lIns="74295" tIns="8890" rIns="74295" bIns="8890"/>
          <a:lstStyle/>
          <a:p>
            <a:pPr algn="ctr">
              <a:defRPr/>
            </a:pPr>
            <a:r>
              <a:rPr lang="en-US" altLang="ja-JP" sz="2000" dirty="0">
                <a:latin typeface="+mj-ea"/>
                <a:ea typeface="+mj-ea"/>
                <a:cs typeface="ＭＳ Ｐゴシック" pitchFamily="50" charset="-128"/>
              </a:rPr>
              <a:t>19</a:t>
            </a:r>
          </a:p>
          <a:p>
            <a:pPr algn="ctr">
              <a:defRPr/>
            </a:pPr>
            <a:r>
              <a:rPr lang="en-US" altLang="ja-JP" sz="2000" dirty="0">
                <a:latin typeface="+mj-ea"/>
                <a:ea typeface="+mj-ea"/>
                <a:cs typeface="ＭＳ Ｐゴシック" pitchFamily="50" charset="-128"/>
              </a:rPr>
              <a:t>(16.0)</a:t>
            </a:r>
          </a:p>
          <a:p>
            <a:pPr>
              <a:defRPr/>
            </a:pPr>
            <a:endParaRPr lang="ja-JP" altLang="ja-JP" dirty="0">
              <a:latin typeface="Arial" pitchFamily="34" charset="0"/>
              <a:ea typeface="ＭＳ Ｐゴシック" pitchFamily="50" charset="-128"/>
              <a:cs typeface="ＭＳ Ｐゴシック" pitchFamily="50" charset="-128"/>
            </a:endParaRPr>
          </a:p>
        </p:txBody>
      </p:sp>
      <p:sp>
        <p:nvSpPr>
          <p:cNvPr id="13" name="Text Box 7"/>
          <p:cNvSpPr txBox="1">
            <a:spLocks noChangeArrowheads="1"/>
          </p:cNvSpPr>
          <p:nvPr/>
        </p:nvSpPr>
        <p:spPr bwMode="auto">
          <a:xfrm>
            <a:off x="2608263" y="4551363"/>
            <a:ext cx="981075" cy="498475"/>
          </a:xfrm>
          <a:prstGeom prst="rect">
            <a:avLst/>
          </a:prstGeom>
          <a:noFill/>
          <a:ln>
            <a:noFill/>
          </a:ln>
          <a:extLst>
            <a:ext uri="{909E8E84-426E-40DD-AFC4-6F175D3DCCD1}"/>
            <a:ext uri="{91240B29-F687-4F45-9708-019B960494DF}"/>
          </a:extLst>
        </p:spPr>
        <p:txBody>
          <a:bodyPr lIns="74295" tIns="8890" rIns="74295" bIns="8890"/>
          <a:lstStyle/>
          <a:p>
            <a:pPr algn="ctr">
              <a:defRPr/>
            </a:pPr>
            <a:r>
              <a:rPr lang="en-US" altLang="ja-JP" sz="2000" dirty="0">
                <a:latin typeface="+mj-ea"/>
                <a:ea typeface="+mj-ea"/>
                <a:cs typeface="ＭＳ Ｐゴシック" pitchFamily="50" charset="-128"/>
              </a:rPr>
              <a:t>4</a:t>
            </a:r>
          </a:p>
          <a:p>
            <a:pPr algn="ctr">
              <a:defRPr/>
            </a:pPr>
            <a:r>
              <a:rPr lang="en-US" altLang="ja-JP" sz="2000" dirty="0">
                <a:latin typeface="+mj-ea"/>
                <a:ea typeface="+mj-ea"/>
                <a:cs typeface="ＭＳ Ｐゴシック" pitchFamily="50" charset="-128"/>
              </a:rPr>
              <a:t>(3.4)</a:t>
            </a:r>
            <a:endParaRPr lang="ja-JP" altLang="ja-JP" sz="2000" dirty="0">
              <a:latin typeface="+mj-ea"/>
              <a:ea typeface="+mj-ea"/>
              <a:cs typeface="ＭＳ Ｐゴシック" pitchFamily="50" charset="-128"/>
            </a:endParaRPr>
          </a:p>
        </p:txBody>
      </p:sp>
      <p:sp>
        <p:nvSpPr>
          <p:cNvPr id="14" name="Text Box 8"/>
          <p:cNvSpPr txBox="1">
            <a:spLocks noChangeArrowheads="1"/>
          </p:cNvSpPr>
          <p:nvPr/>
        </p:nvSpPr>
        <p:spPr bwMode="auto">
          <a:xfrm>
            <a:off x="6497638" y="4335463"/>
            <a:ext cx="1081087" cy="639762"/>
          </a:xfrm>
          <a:prstGeom prst="rect">
            <a:avLst/>
          </a:prstGeom>
          <a:noFill/>
          <a:ln>
            <a:noFill/>
          </a:ln>
          <a:extLst>
            <a:ext uri="{909E8E84-426E-40DD-AFC4-6F175D3DCCD1}"/>
            <a:ext uri="{91240B29-F687-4F45-9708-019B960494DF}"/>
          </a:extLst>
        </p:spPr>
        <p:txBody>
          <a:bodyPr lIns="74295" tIns="8890" rIns="74295" bIns="8890"/>
          <a:lstStyle/>
          <a:p>
            <a:pPr algn="ctr">
              <a:defRPr/>
            </a:pPr>
            <a:r>
              <a:rPr lang="en-US" altLang="ja-JP" sz="2000" dirty="0">
                <a:latin typeface="+mj-ea"/>
                <a:ea typeface="+mj-ea"/>
                <a:cs typeface="ＭＳ Ｐゴシック" pitchFamily="50" charset="-128"/>
              </a:rPr>
              <a:t>4</a:t>
            </a:r>
          </a:p>
          <a:p>
            <a:pPr algn="ctr">
              <a:defRPr/>
            </a:pPr>
            <a:r>
              <a:rPr lang="en-US" altLang="ja-JP" sz="2000" dirty="0">
                <a:latin typeface="+mj-ea"/>
                <a:ea typeface="+mj-ea"/>
                <a:cs typeface="ＭＳ Ｐゴシック" pitchFamily="50" charset="-128"/>
              </a:rPr>
              <a:t>(3.4)</a:t>
            </a:r>
            <a:endParaRPr lang="ja-JP" altLang="ja-JP" sz="2000" dirty="0">
              <a:latin typeface="+mj-ea"/>
              <a:ea typeface="+mj-ea"/>
              <a:cs typeface="ＭＳ Ｐゴシック" pitchFamily="50" charset="-128"/>
            </a:endParaRPr>
          </a:p>
        </p:txBody>
      </p:sp>
      <p:sp>
        <p:nvSpPr>
          <p:cNvPr id="22" name="テキスト ボックス 21"/>
          <p:cNvSpPr txBox="1"/>
          <p:nvPr/>
        </p:nvSpPr>
        <p:spPr>
          <a:xfrm>
            <a:off x="2400300" y="1117600"/>
            <a:ext cx="687388" cy="368300"/>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fontAlgn="auto">
              <a:spcBef>
                <a:spcPts val="0"/>
              </a:spcBef>
              <a:spcAft>
                <a:spcPts val="0"/>
              </a:spcAft>
              <a:defRPr/>
            </a:pPr>
            <a:r>
              <a:rPr lang="ja-JP" altLang="en-US" dirty="0"/>
              <a:t>１１９</a:t>
            </a:r>
          </a:p>
        </p:txBody>
      </p:sp>
      <p:sp>
        <p:nvSpPr>
          <p:cNvPr id="23" name="テキスト ボックス 22"/>
          <p:cNvSpPr txBox="1"/>
          <p:nvPr/>
        </p:nvSpPr>
        <p:spPr>
          <a:xfrm>
            <a:off x="3835400" y="1463675"/>
            <a:ext cx="2193925" cy="369888"/>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pPr fontAlgn="auto">
              <a:spcBef>
                <a:spcPts val="0"/>
              </a:spcBef>
              <a:spcAft>
                <a:spcPts val="0"/>
              </a:spcAft>
              <a:defRPr/>
            </a:pPr>
            <a:r>
              <a:rPr lang="en-US" altLang="ja-JP" dirty="0"/>
              <a:t>A</a:t>
            </a:r>
            <a:r>
              <a:rPr lang="ja-JP" altLang="en-US" dirty="0"/>
              <a:t>経済問題　</a:t>
            </a:r>
            <a:r>
              <a:rPr lang="en-US" altLang="ja-JP" dirty="0"/>
              <a:t>86(72.3)</a:t>
            </a:r>
            <a:endParaRPr lang="ja-JP" altLang="en-US" dirty="0"/>
          </a:p>
        </p:txBody>
      </p:sp>
      <p:sp>
        <p:nvSpPr>
          <p:cNvPr id="24" name="テキスト ボックス 23"/>
          <p:cNvSpPr txBox="1"/>
          <p:nvPr/>
        </p:nvSpPr>
        <p:spPr>
          <a:xfrm>
            <a:off x="1403350" y="5873750"/>
            <a:ext cx="2547938" cy="646113"/>
          </a:xfrm>
          <a:prstGeom prst="rect">
            <a:avLst/>
          </a:prstGeom>
        </p:spPr>
        <p:style>
          <a:lnRef idx="1">
            <a:schemeClr val="accent6"/>
          </a:lnRef>
          <a:fillRef idx="2">
            <a:schemeClr val="accent6"/>
          </a:fillRef>
          <a:effectRef idx="1">
            <a:schemeClr val="accent6"/>
          </a:effectRef>
          <a:fontRef idx="minor">
            <a:schemeClr val="dk1"/>
          </a:fontRef>
        </p:style>
        <p:txBody>
          <a:bodyPr>
            <a:spAutoFit/>
          </a:bodyPr>
          <a:lstStyle/>
          <a:p>
            <a:pPr fontAlgn="auto">
              <a:spcBef>
                <a:spcPts val="0"/>
              </a:spcBef>
              <a:spcAft>
                <a:spcPts val="0"/>
              </a:spcAft>
              <a:defRPr/>
            </a:pPr>
            <a:r>
              <a:rPr lang="en-US" altLang="ja-JP" dirty="0"/>
              <a:t>B</a:t>
            </a:r>
            <a:r>
              <a:rPr lang="ja-JP" altLang="en-US" dirty="0"/>
              <a:t>非課税世帯・</a:t>
            </a:r>
            <a:endParaRPr lang="en-US" altLang="ja-JP" dirty="0"/>
          </a:p>
          <a:p>
            <a:pPr fontAlgn="auto">
              <a:spcBef>
                <a:spcPts val="0"/>
              </a:spcBef>
              <a:spcAft>
                <a:spcPts val="0"/>
              </a:spcAft>
              <a:defRPr/>
            </a:pPr>
            <a:r>
              <a:rPr lang="ja-JP" altLang="en-US" dirty="0"/>
              <a:t>生活保護世帯　</a:t>
            </a:r>
            <a:r>
              <a:rPr lang="en-US" altLang="ja-JP" dirty="0"/>
              <a:t>53(44.5)</a:t>
            </a:r>
            <a:endParaRPr lang="ja-JP" altLang="en-US" dirty="0"/>
          </a:p>
        </p:txBody>
      </p:sp>
      <p:sp>
        <p:nvSpPr>
          <p:cNvPr id="25" name="テキスト ボックス 24"/>
          <p:cNvSpPr txBox="1"/>
          <p:nvPr/>
        </p:nvSpPr>
        <p:spPr>
          <a:xfrm>
            <a:off x="6313488" y="5949950"/>
            <a:ext cx="1692275" cy="368300"/>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pPr fontAlgn="auto">
              <a:spcBef>
                <a:spcPts val="0"/>
              </a:spcBef>
              <a:spcAft>
                <a:spcPts val="0"/>
              </a:spcAft>
              <a:defRPr/>
            </a:pPr>
            <a:r>
              <a:rPr lang="en-US" altLang="ja-JP" dirty="0"/>
              <a:t>C</a:t>
            </a:r>
            <a:r>
              <a:rPr lang="ja-JP" altLang="en-US" dirty="0"/>
              <a:t>困難　</a:t>
            </a:r>
            <a:r>
              <a:rPr lang="en-US" altLang="ja-JP" dirty="0"/>
              <a:t>65(54.6)</a:t>
            </a:r>
            <a:endParaRPr lang="ja-JP" altLang="en-US" dirty="0"/>
          </a:p>
        </p:txBody>
      </p:sp>
      <p:sp>
        <p:nvSpPr>
          <p:cNvPr id="26" name="テキスト ボックス 25"/>
          <p:cNvSpPr txBox="1"/>
          <p:nvPr/>
        </p:nvSpPr>
        <p:spPr>
          <a:xfrm>
            <a:off x="1763713" y="1711325"/>
            <a:ext cx="1295400" cy="923925"/>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gn="ctr" fontAlgn="auto">
              <a:spcBef>
                <a:spcPts val="0"/>
              </a:spcBef>
              <a:spcAft>
                <a:spcPts val="0"/>
              </a:spcAft>
              <a:defRPr/>
            </a:pPr>
            <a:r>
              <a:rPr lang="ja-JP" altLang="en-US" dirty="0"/>
              <a:t>いずれにも不該当</a:t>
            </a:r>
            <a:endParaRPr lang="en-US" altLang="ja-JP" dirty="0"/>
          </a:p>
          <a:p>
            <a:pPr algn="ctr" fontAlgn="auto">
              <a:spcBef>
                <a:spcPts val="0"/>
              </a:spcBef>
              <a:spcAft>
                <a:spcPts val="0"/>
              </a:spcAft>
              <a:defRPr/>
            </a:pPr>
            <a:r>
              <a:rPr lang="en-US" altLang="ja-JP" dirty="0"/>
              <a:t>25</a:t>
            </a:r>
            <a:r>
              <a:rPr lang="ja-JP" altLang="en-US" dirty="0"/>
              <a:t>（</a:t>
            </a:r>
            <a:r>
              <a:rPr lang="en-US" altLang="ja-JP" dirty="0"/>
              <a:t>21.0</a:t>
            </a:r>
            <a:r>
              <a:rPr lang="ja-JP" altLang="en-US" dirty="0"/>
              <a: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idx="4294967295"/>
          </p:nvPr>
        </p:nvSpPr>
        <p:spPr>
          <a:xfrm>
            <a:off x="457200" y="274638"/>
            <a:ext cx="8229600" cy="706090"/>
          </a:xfrm>
        </p:spPr>
        <p:txBody>
          <a:bodyPr anchor="b">
            <a:normAutofit/>
          </a:bodyPr>
          <a:lstStyle/>
          <a:p>
            <a:r>
              <a:rPr lang="ja-JP" altLang="en-US" sz="2800" dirty="0" smtClean="0"/>
              <a:t>生活基盤・貧困（内訳・参考）</a:t>
            </a:r>
          </a:p>
        </p:txBody>
      </p:sp>
      <p:sp>
        <p:nvSpPr>
          <p:cNvPr id="3" name="コンテンツ プレースホルダ 2"/>
          <p:cNvSpPr>
            <a:spLocks noGrp="1"/>
          </p:cNvSpPr>
          <p:nvPr>
            <p:ph sz="quarter" idx="4294967295"/>
          </p:nvPr>
        </p:nvSpPr>
        <p:spPr>
          <a:xfrm>
            <a:off x="457200" y="1412776"/>
            <a:ext cx="8258175" cy="5230912"/>
          </a:xfrm>
        </p:spPr>
        <p:txBody>
          <a:bodyPr>
            <a:normAutofit lnSpcReduction="10000"/>
          </a:bodyPr>
          <a:lstStyle/>
          <a:p>
            <a:pPr marL="273050" indent="-273050">
              <a:lnSpc>
                <a:spcPct val="90000"/>
              </a:lnSpc>
              <a:buFont typeface="Arial" charset="0"/>
              <a:buNone/>
            </a:pPr>
            <a:r>
              <a:rPr lang="ja-JP" altLang="ja-JP" dirty="0" smtClean="0">
                <a:latin typeface="ＭＳ Ｐゴシック" charset="-128"/>
              </a:rPr>
              <a:t>生活保護受給世帯　</a:t>
            </a:r>
            <a:r>
              <a:rPr lang="en-US" altLang="ja-JP" dirty="0" smtClean="0">
                <a:latin typeface="ＭＳ Ｐゴシック" charset="-128"/>
              </a:rPr>
              <a:t>47</a:t>
            </a:r>
            <a:r>
              <a:rPr lang="ja-JP" altLang="ja-JP" dirty="0" smtClean="0">
                <a:latin typeface="ＭＳ Ｐゴシック" charset="-128"/>
              </a:rPr>
              <a:t>例</a:t>
            </a:r>
            <a:r>
              <a:rPr lang="ja-JP" altLang="ja-JP" sz="2800" dirty="0" smtClean="0">
                <a:latin typeface="ＭＳ Ｐゴシック" charset="-128"/>
              </a:rPr>
              <a:t>（</a:t>
            </a:r>
            <a:r>
              <a:rPr lang="en-US" altLang="ja-JP" sz="2800" dirty="0" smtClean="0">
                <a:latin typeface="ＭＳ Ｐゴシック" charset="-128"/>
              </a:rPr>
              <a:t>39.5</a:t>
            </a:r>
            <a:r>
              <a:rPr lang="ja-JP" altLang="ja-JP" sz="2800" dirty="0" smtClean="0">
                <a:latin typeface="ＭＳ Ｐゴシック" charset="-128"/>
              </a:rPr>
              <a:t>％　</a:t>
            </a:r>
            <a:r>
              <a:rPr lang="ja-JP" altLang="en-US" sz="2800" dirty="0" smtClean="0">
                <a:latin typeface="ＭＳ Ｐゴシック" charset="-128"/>
              </a:rPr>
              <a:t>不明除</a:t>
            </a:r>
            <a:r>
              <a:rPr lang="en-US" altLang="ja-JP" sz="2800" dirty="0" smtClean="0">
                <a:latin typeface="ＭＳ Ｐゴシック" charset="-128"/>
              </a:rPr>
              <a:t>66.2%</a:t>
            </a:r>
            <a:r>
              <a:rPr lang="ja-JP" altLang="ja-JP" sz="2800" dirty="0" smtClean="0">
                <a:latin typeface="ＭＳ Ｐゴシック" charset="-128"/>
              </a:rPr>
              <a:t>）</a:t>
            </a:r>
            <a:endParaRPr lang="en-US" altLang="ja-JP" sz="2800" dirty="0" smtClean="0">
              <a:latin typeface="ＭＳ Ｐゴシック" charset="-128"/>
            </a:endParaRPr>
          </a:p>
          <a:p>
            <a:pPr marL="273050" indent="-273050">
              <a:lnSpc>
                <a:spcPct val="90000"/>
              </a:lnSpc>
              <a:buFont typeface="Arial" charset="0"/>
              <a:buNone/>
            </a:pPr>
            <a:r>
              <a:rPr lang="ja-JP" altLang="ja-JP" dirty="0" smtClean="0">
                <a:latin typeface="ＭＳ Ｐゴシック" charset="-128"/>
              </a:rPr>
              <a:t>非課税世帯　　　</a:t>
            </a:r>
            <a:r>
              <a:rPr lang="ja-JP" altLang="en-US" dirty="0" smtClean="0">
                <a:latin typeface="ＭＳ Ｐゴシック" charset="-128"/>
              </a:rPr>
              <a:t>　</a:t>
            </a:r>
            <a:r>
              <a:rPr lang="ja-JP" altLang="ja-JP" dirty="0" smtClean="0">
                <a:latin typeface="ＭＳ Ｐゴシック" charset="-128"/>
              </a:rPr>
              <a:t> 　　</a:t>
            </a:r>
            <a:r>
              <a:rPr lang="en-US" altLang="ja-JP" dirty="0" smtClean="0">
                <a:latin typeface="ＭＳ Ｐゴシック" charset="-128"/>
              </a:rPr>
              <a:t>6</a:t>
            </a:r>
            <a:r>
              <a:rPr lang="ja-JP" altLang="ja-JP" dirty="0" smtClean="0">
                <a:latin typeface="ＭＳ Ｐゴシック" charset="-128"/>
              </a:rPr>
              <a:t>例</a:t>
            </a:r>
            <a:r>
              <a:rPr lang="ja-JP" altLang="ja-JP" sz="2800" dirty="0" smtClean="0">
                <a:latin typeface="ＭＳ Ｐゴシック" charset="-128"/>
              </a:rPr>
              <a:t>（</a:t>
            </a:r>
            <a:r>
              <a:rPr lang="en-US" altLang="ja-JP" sz="2800" dirty="0" smtClean="0">
                <a:latin typeface="ＭＳ Ｐゴシック" charset="-128"/>
              </a:rPr>
              <a:t>5.0</a:t>
            </a:r>
            <a:r>
              <a:rPr lang="ja-JP" altLang="ja-JP" sz="2800" dirty="0" smtClean="0">
                <a:latin typeface="ＭＳ Ｐゴシック" charset="-128"/>
              </a:rPr>
              <a:t>％　不明除</a:t>
            </a:r>
            <a:r>
              <a:rPr lang="en-US" altLang="ja-JP" sz="2800" dirty="0" smtClean="0">
                <a:latin typeface="ＭＳ Ｐゴシック" charset="-128"/>
              </a:rPr>
              <a:t>8.5%</a:t>
            </a:r>
            <a:r>
              <a:rPr lang="ja-JP" altLang="ja-JP" sz="2800" dirty="0" smtClean="0">
                <a:latin typeface="ＭＳ Ｐゴシック" charset="-128"/>
              </a:rPr>
              <a:t>）</a:t>
            </a:r>
            <a:endParaRPr lang="en-US" altLang="ja-JP" sz="2800" dirty="0" smtClean="0">
              <a:latin typeface="ＭＳ Ｐゴシック" charset="-128"/>
            </a:endParaRPr>
          </a:p>
          <a:p>
            <a:pPr marL="273050" indent="-273050">
              <a:lnSpc>
                <a:spcPct val="90000"/>
              </a:lnSpc>
              <a:buFont typeface="Arial" charset="0"/>
              <a:buNone/>
            </a:pPr>
            <a:r>
              <a:rPr lang="ja-JP" altLang="ja-JP" dirty="0" smtClean="0">
                <a:latin typeface="ＭＳ Ｐゴシック" charset="-128"/>
              </a:rPr>
              <a:t>課税世帯　　</a:t>
            </a:r>
            <a:r>
              <a:rPr lang="ja-JP" altLang="en-US" dirty="0" smtClean="0">
                <a:latin typeface="ＭＳ Ｐゴシック" charset="-128"/>
              </a:rPr>
              <a:t>　</a:t>
            </a:r>
            <a:r>
              <a:rPr lang="ja-JP" altLang="ja-JP" dirty="0" smtClean="0">
                <a:latin typeface="ＭＳ Ｐゴシック" charset="-128"/>
              </a:rPr>
              <a:t>　　　　</a:t>
            </a:r>
            <a:r>
              <a:rPr lang="en-US" altLang="ja-JP" dirty="0" smtClean="0">
                <a:latin typeface="ＭＳ Ｐゴシック" charset="-128"/>
              </a:rPr>
              <a:t>18</a:t>
            </a:r>
            <a:r>
              <a:rPr lang="ja-JP" altLang="ja-JP" dirty="0" smtClean="0">
                <a:latin typeface="ＭＳ Ｐゴシック" charset="-128"/>
              </a:rPr>
              <a:t>例</a:t>
            </a:r>
            <a:r>
              <a:rPr lang="ja-JP" altLang="ja-JP" sz="2800" dirty="0" smtClean="0">
                <a:latin typeface="ＭＳ Ｐゴシック" charset="-128"/>
              </a:rPr>
              <a:t>（</a:t>
            </a:r>
            <a:r>
              <a:rPr lang="en-US" altLang="ja-JP" sz="2800" dirty="0" smtClean="0">
                <a:latin typeface="ＭＳ Ｐゴシック" charset="-128"/>
              </a:rPr>
              <a:t>15.1</a:t>
            </a:r>
            <a:r>
              <a:rPr lang="ja-JP" altLang="ja-JP" sz="2800" dirty="0" smtClean="0">
                <a:latin typeface="ＭＳ Ｐゴシック" charset="-128"/>
              </a:rPr>
              <a:t>％）</a:t>
            </a:r>
            <a:endParaRPr lang="en-US" altLang="ja-JP" sz="2800" dirty="0" smtClean="0">
              <a:latin typeface="ＭＳ Ｐゴシック" charset="-128"/>
            </a:endParaRPr>
          </a:p>
          <a:p>
            <a:pPr marL="273050" indent="-273050">
              <a:lnSpc>
                <a:spcPct val="90000"/>
              </a:lnSpc>
              <a:buFont typeface="Arial" charset="0"/>
              <a:buNone/>
            </a:pPr>
            <a:r>
              <a:rPr lang="ja-JP" altLang="ja-JP" dirty="0" smtClean="0">
                <a:latin typeface="ＭＳ Ｐゴシック" charset="-128"/>
              </a:rPr>
              <a:t>課税状況不明世帯　</a:t>
            </a:r>
            <a:r>
              <a:rPr lang="en-US" altLang="ja-JP" dirty="0" smtClean="0">
                <a:latin typeface="ＭＳ Ｐゴシック" charset="-128"/>
              </a:rPr>
              <a:t>48</a:t>
            </a:r>
            <a:r>
              <a:rPr lang="ja-JP" altLang="ja-JP" dirty="0" smtClean="0">
                <a:latin typeface="ＭＳ Ｐゴシック" charset="-128"/>
              </a:rPr>
              <a:t>例</a:t>
            </a:r>
            <a:endParaRPr lang="ja-JP" altLang="en-US" dirty="0" smtClean="0">
              <a:latin typeface="ＭＳ Ｐゴシック" charset="-128"/>
            </a:endParaRPr>
          </a:p>
          <a:p>
            <a:pPr marL="273050" indent="-273050">
              <a:lnSpc>
                <a:spcPct val="90000"/>
              </a:lnSpc>
              <a:buFont typeface="Arial" charset="0"/>
              <a:buNone/>
            </a:pPr>
            <a:endParaRPr lang="ja-JP" altLang="en-US" dirty="0" smtClean="0">
              <a:latin typeface="ＭＳ Ｐゴシック" charset="-128"/>
            </a:endParaRPr>
          </a:p>
          <a:p>
            <a:pPr marL="273050" indent="-273050">
              <a:lnSpc>
                <a:spcPct val="90000"/>
              </a:lnSpc>
              <a:buFont typeface="Arial" charset="0"/>
              <a:buNone/>
            </a:pPr>
            <a:r>
              <a:rPr lang="ja-JP" altLang="ja-JP" dirty="0" smtClean="0">
                <a:latin typeface="ＭＳ Ｐゴシック" charset="-128"/>
              </a:rPr>
              <a:t>調査員の判断による生活程度</a:t>
            </a:r>
            <a:endParaRPr lang="en-US" altLang="ja-JP" dirty="0" smtClean="0">
              <a:latin typeface="ＭＳ Ｐゴシック" charset="-128"/>
            </a:endParaRPr>
          </a:p>
          <a:p>
            <a:pPr marL="273050" indent="-273050">
              <a:lnSpc>
                <a:spcPct val="90000"/>
              </a:lnSpc>
              <a:buFont typeface="Arial" charset="0"/>
              <a:buNone/>
            </a:pPr>
            <a:r>
              <a:rPr lang="ja-JP" altLang="ja-JP" dirty="0" smtClean="0">
                <a:latin typeface="ＭＳ Ｐゴシック" charset="-128"/>
              </a:rPr>
              <a:t>　　困難　　　</a:t>
            </a:r>
            <a:r>
              <a:rPr lang="en-US" altLang="ja-JP" dirty="0" smtClean="0">
                <a:latin typeface="ＭＳ Ｐゴシック" charset="-128"/>
              </a:rPr>
              <a:t>      </a:t>
            </a:r>
            <a:r>
              <a:rPr lang="ja-JP" altLang="en-US" dirty="0" smtClean="0">
                <a:latin typeface="ＭＳ Ｐゴシック" charset="-128"/>
              </a:rPr>
              <a:t>　</a:t>
            </a:r>
            <a:r>
              <a:rPr lang="en-US" altLang="ja-JP" dirty="0" smtClean="0">
                <a:latin typeface="ＭＳ Ｐゴシック" charset="-128"/>
              </a:rPr>
              <a:t>65</a:t>
            </a:r>
            <a:r>
              <a:rPr lang="ja-JP" altLang="ja-JP" dirty="0" smtClean="0">
                <a:latin typeface="ＭＳ Ｐゴシック" charset="-128"/>
              </a:rPr>
              <a:t>例（</a:t>
            </a:r>
            <a:r>
              <a:rPr lang="en-US" altLang="ja-JP" dirty="0" smtClean="0">
                <a:latin typeface="ＭＳ Ｐゴシック" charset="-128"/>
              </a:rPr>
              <a:t>54.6</a:t>
            </a:r>
            <a:r>
              <a:rPr lang="ja-JP" altLang="ja-JP" dirty="0" smtClean="0">
                <a:latin typeface="ＭＳ Ｐゴシック" charset="-128"/>
              </a:rPr>
              <a:t>％）</a:t>
            </a:r>
            <a:endParaRPr lang="ja-JP" altLang="en-US" dirty="0" smtClean="0">
              <a:latin typeface="ＭＳ Ｐゴシック" charset="-128"/>
            </a:endParaRPr>
          </a:p>
          <a:p>
            <a:pPr marL="273050" indent="-273050">
              <a:lnSpc>
                <a:spcPct val="90000"/>
              </a:lnSpc>
              <a:buFont typeface="Arial" charset="0"/>
              <a:buNone/>
            </a:pPr>
            <a:r>
              <a:rPr lang="ja-JP" altLang="ja-JP" dirty="0" smtClean="0">
                <a:latin typeface="ＭＳ Ｐゴシック" charset="-128"/>
              </a:rPr>
              <a:t>　　多少困難　　　　</a:t>
            </a:r>
            <a:r>
              <a:rPr lang="en-US" altLang="ja-JP" dirty="0" smtClean="0">
                <a:latin typeface="ＭＳ Ｐゴシック" charset="-128"/>
              </a:rPr>
              <a:t>32</a:t>
            </a:r>
            <a:r>
              <a:rPr lang="ja-JP" altLang="ja-JP" dirty="0" smtClean="0">
                <a:latin typeface="ＭＳ Ｐゴシック" charset="-128"/>
              </a:rPr>
              <a:t>例（</a:t>
            </a:r>
            <a:r>
              <a:rPr lang="en-US" altLang="ja-JP" dirty="0" smtClean="0">
                <a:latin typeface="ＭＳ Ｐゴシック" charset="-128"/>
              </a:rPr>
              <a:t>26.9</a:t>
            </a:r>
            <a:r>
              <a:rPr lang="ja-JP" altLang="ja-JP" dirty="0" smtClean="0">
                <a:latin typeface="ＭＳ Ｐゴシック" charset="-128"/>
              </a:rPr>
              <a:t>％）</a:t>
            </a:r>
            <a:endParaRPr lang="ja-JP" altLang="en-US" dirty="0" smtClean="0">
              <a:latin typeface="ＭＳ Ｐゴシック" charset="-128"/>
            </a:endParaRPr>
          </a:p>
          <a:p>
            <a:pPr marL="273050" indent="-273050">
              <a:lnSpc>
                <a:spcPct val="90000"/>
              </a:lnSpc>
              <a:buFont typeface="Arial" charset="0"/>
              <a:buNone/>
            </a:pPr>
            <a:r>
              <a:rPr lang="ja-JP" altLang="ja-JP" dirty="0" smtClean="0">
                <a:latin typeface="ＭＳ Ｐゴシック" charset="-128"/>
              </a:rPr>
              <a:t>　　非困難　　　　　</a:t>
            </a:r>
            <a:r>
              <a:rPr lang="en-US" altLang="ja-JP" dirty="0" smtClean="0">
                <a:latin typeface="ＭＳ Ｐゴシック" charset="-128"/>
              </a:rPr>
              <a:t>15</a:t>
            </a:r>
            <a:r>
              <a:rPr lang="ja-JP" altLang="ja-JP" dirty="0" smtClean="0">
                <a:latin typeface="ＭＳ Ｐゴシック" charset="-128"/>
              </a:rPr>
              <a:t>例（</a:t>
            </a:r>
            <a:r>
              <a:rPr lang="en-US" altLang="ja-JP" dirty="0" smtClean="0">
                <a:latin typeface="ＭＳ Ｐゴシック" charset="-128"/>
              </a:rPr>
              <a:t>12.6</a:t>
            </a:r>
            <a:r>
              <a:rPr lang="ja-JP" altLang="ja-JP" dirty="0" smtClean="0">
                <a:latin typeface="ＭＳ Ｐゴシック" charset="-128"/>
              </a:rPr>
              <a:t>％）</a:t>
            </a:r>
            <a:endParaRPr lang="ja-JP" altLang="en-US" dirty="0" smtClean="0">
              <a:latin typeface="ＭＳ Ｐゴシック" charset="-128"/>
            </a:endParaRPr>
          </a:p>
          <a:p>
            <a:pPr marL="273050" indent="-273050">
              <a:lnSpc>
                <a:spcPct val="90000"/>
              </a:lnSpc>
              <a:buFont typeface="Arial" charset="0"/>
              <a:buNone/>
            </a:pPr>
            <a:r>
              <a:rPr lang="ja-JP" altLang="ja-JP" dirty="0" smtClean="0">
                <a:latin typeface="ＭＳ Ｐゴシック" charset="-128"/>
              </a:rPr>
              <a:t>　　不明　　　</a:t>
            </a:r>
            <a:r>
              <a:rPr lang="en-US" altLang="ja-JP" dirty="0" smtClean="0">
                <a:latin typeface="ＭＳ Ｐゴシック" charset="-128"/>
              </a:rPr>
              <a:t>     </a:t>
            </a:r>
            <a:r>
              <a:rPr lang="ja-JP" altLang="ja-JP" dirty="0" smtClean="0">
                <a:latin typeface="ＭＳ Ｐゴシック" charset="-128"/>
              </a:rPr>
              <a:t> </a:t>
            </a:r>
            <a:r>
              <a:rPr lang="en-US" altLang="ja-JP" dirty="0" smtClean="0">
                <a:latin typeface="ＭＳ Ｐゴシック" charset="-128"/>
              </a:rPr>
              <a:t> </a:t>
            </a:r>
            <a:r>
              <a:rPr lang="ja-JP" altLang="en-US" dirty="0" smtClean="0">
                <a:latin typeface="ＭＳ Ｐゴシック" charset="-128"/>
              </a:rPr>
              <a:t>　</a:t>
            </a:r>
            <a:r>
              <a:rPr lang="en-US" altLang="ja-JP" dirty="0" smtClean="0">
                <a:latin typeface="ＭＳ Ｐゴシック" charset="-128"/>
              </a:rPr>
              <a:t>7</a:t>
            </a:r>
            <a:r>
              <a:rPr lang="ja-JP" altLang="ja-JP" dirty="0" smtClean="0">
                <a:latin typeface="ＭＳ Ｐゴシック" charset="-128"/>
              </a:rPr>
              <a:t>例（ </a:t>
            </a:r>
            <a:r>
              <a:rPr lang="en-US" altLang="ja-JP" dirty="0" smtClean="0">
                <a:latin typeface="ＭＳ Ｐゴシック" charset="-128"/>
              </a:rPr>
              <a:t>5.9</a:t>
            </a:r>
            <a:r>
              <a:rPr lang="ja-JP" altLang="ja-JP" dirty="0" smtClean="0">
                <a:latin typeface="ＭＳ Ｐゴシック" charset="-128"/>
              </a:rPr>
              <a:t>％）</a:t>
            </a:r>
          </a:p>
          <a:p>
            <a:pPr marL="273050" indent="-273050">
              <a:lnSpc>
                <a:spcPct val="90000"/>
              </a:lnSpc>
            </a:pPr>
            <a:endParaRPr lang="ja-JP" altLang="en-US" dirty="0" smtClean="0">
              <a:latin typeface="HGPｺﾞｼｯｸM" pitchFamily="50" charset="-128"/>
              <a:ea typeface="HGPｺﾞｼｯｸM" pitchFamily="50" charset="-128"/>
            </a:endParaRPr>
          </a:p>
          <a:p>
            <a:pPr marL="273050" indent="-273050">
              <a:lnSpc>
                <a:spcPct val="90000"/>
              </a:lnSpc>
              <a:buFont typeface="Arial" charset="0"/>
              <a:buNone/>
            </a:pPr>
            <a:endParaRPr lang="ja-JP" altLang="en-US" sz="2000" dirty="0" smtClean="0">
              <a:latin typeface="HGPｺﾞｼｯｸM" pitchFamily="50" charset="-128"/>
              <a:ea typeface="HGPｺﾞｼｯｸM" pitchFamily="50" charset="-12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idx="4294967295"/>
          </p:nvPr>
        </p:nvSpPr>
        <p:spPr>
          <a:xfrm>
            <a:off x="457200" y="274638"/>
            <a:ext cx="8229600" cy="778098"/>
          </a:xfrm>
        </p:spPr>
        <p:txBody>
          <a:bodyPr anchor="b">
            <a:normAutofit/>
          </a:bodyPr>
          <a:lstStyle/>
          <a:p>
            <a:r>
              <a:rPr lang="ja-JP" altLang="en-US" sz="2800" dirty="0" smtClean="0"/>
              <a:t>生活基盤・貧困（ネグレクト・参考）</a:t>
            </a:r>
          </a:p>
        </p:txBody>
      </p:sp>
      <p:sp>
        <p:nvSpPr>
          <p:cNvPr id="3" name="コンテンツ プレースホルダ 2"/>
          <p:cNvSpPr>
            <a:spLocks noGrp="1"/>
          </p:cNvSpPr>
          <p:nvPr>
            <p:ph sz="quarter" idx="4294967295"/>
          </p:nvPr>
        </p:nvSpPr>
        <p:spPr>
          <a:xfrm>
            <a:off x="468313" y="1196975"/>
            <a:ext cx="8401050" cy="5661025"/>
          </a:xfrm>
        </p:spPr>
        <p:txBody>
          <a:bodyPr>
            <a:noAutofit/>
          </a:bodyPr>
          <a:lstStyle/>
          <a:p>
            <a:pPr marL="273050" indent="-273050">
              <a:buFont typeface="Arial" charset="0"/>
              <a:buNone/>
            </a:pPr>
            <a:r>
              <a:rPr lang="ja-JP" altLang="ja-JP" smtClean="0"/>
              <a:t>ネグレクトと貧困・生活基盤の脆弱性</a:t>
            </a:r>
            <a:endParaRPr lang="ja-JP" altLang="en-US" smtClean="0"/>
          </a:p>
          <a:p>
            <a:pPr marL="273050" indent="-273050">
              <a:buFont typeface="Arial" charset="0"/>
              <a:buNone/>
            </a:pPr>
            <a:r>
              <a:rPr lang="en-US" altLang="ja-JP" smtClean="0"/>
              <a:t> </a:t>
            </a:r>
          </a:p>
          <a:p>
            <a:pPr marL="273050" indent="-273050">
              <a:buFont typeface="Arial" charset="0"/>
              <a:buNone/>
            </a:pPr>
            <a:r>
              <a:rPr lang="ja-JP" altLang="en-US" smtClean="0"/>
              <a:t>経済問題　</a:t>
            </a:r>
            <a:endParaRPr lang="en-US" altLang="ja-JP" smtClean="0"/>
          </a:p>
          <a:p>
            <a:pPr marL="273050" indent="-273050">
              <a:buFont typeface="Arial" charset="0"/>
              <a:buNone/>
            </a:pPr>
            <a:r>
              <a:rPr lang="ja-JP" altLang="ja-JP" smtClean="0"/>
              <a:t>　身体的虐待　</a:t>
            </a:r>
            <a:r>
              <a:rPr lang="en-US" altLang="ja-JP" smtClean="0"/>
              <a:t>26</a:t>
            </a:r>
            <a:r>
              <a:rPr lang="ja-JP" altLang="ja-JP" smtClean="0"/>
              <a:t>例（</a:t>
            </a:r>
            <a:r>
              <a:rPr lang="en-US" altLang="ja-JP" smtClean="0"/>
              <a:t>56.5</a:t>
            </a:r>
            <a:r>
              <a:rPr lang="ja-JP" altLang="ja-JP" smtClean="0"/>
              <a:t>％）</a:t>
            </a:r>
            <a:endParaRPr lang="en-US" altLang="ja-JP" smtClean="0"/>
          </a:p>
          <a:p>
            <a:pPr marL="273050" indent="-273050">
              <a:buFont typeface="Arial" charset="0"/>
              <a:buNone/>
            </a:pPr>
            <a:r>
              <a:rPr lang="ja-JP" altLang="ja-JP" smtClean="0"/>
              <a:t>　ネグレクト　</a:t>
            </a:r>
            <a:r>
              <a:rPr lang="en-US" altLang="ja-JP" smtClean="0"/>
              <a:t>48</a:t>
            </a:r>
            <a:r>
              <a:rPr lang="ja-JP" altLang="ja-JP" smtClean="0"/>
              <a:t>例（</a:t>
            </a:r>
            <a:r>
              <a:rPr lang="en-US" altLang="ja-JP" smtClean="0"/>
              <a:t>87.3</a:t>
            </a:r>
            <a:r>
              <a:rPr lang="ja-JP" altLang="ja-JP" smtClean="0"/>
              <a:t>％）</a:t>
            </a:r>
          </a:p>
          <a:p>
            <a:pPr marL="273050" indent="-273050">
              <a:buFont typeface="Arial" charset="0"/>
              <a:buNone/>
            </a:pPr>
            <a:r>
              <a:rPr lang="ja-JP" altLang="en-US" smtClean="0"/>
              <a:t>　</a:t>
            </a:r>
          </a:p>
          <a:p>
            <a:pPr marL="273050" indent="-273050">
              <a:buFont typeface="Arial" charset="0"/>
              <a:buNone/>
            </a:pPr>
            <a:r>
              <a:rPr lang="ja-JP" altLang="en-US" smtClean="0"/>
              <a:t>　</a:t>
            </a:r>
            <a:r>
              <a:rPr lang="ja-JP" altLang="ja-JP" smtClean="0"/>
              <a:t>ネグレクトのみに集中しているというわけではな</a:t>
            </a:r>
            <a:r>
              <a:rPr lang="ja-JP" altLang="en-US" smtClean="0"/>
              <a:t>く、</a:t>
            </a:r>
            <a:r>
              <a:rPr lang="ja-JP" altLang="ja-JP" smtClean="0"/>
              <a:t>全般的に生活基盤が脆弱であることに加えて、特にネグレクトに高いことに注意</a:t>
            </a:r>
          </a:p>
          <a:p>
            <a:pPr marL="273050" indent="-273050">
              <a:buFont typeface="Arial" charset="0"/>
              <a:buNone/>
            </a:pPr>
            <a:endParaRPr lang="en-US" altLang="ja-JP"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idx="4294967295"/>
          </p:nvPr>
        </p:nvSpPr>
        <p:spPr/>
        <p:txBody>
          <a:bodyPr anchor="b">
            <a:normAutofit/>
          </a:bodyPr>
          <a:lstStyle/>
          <a:p>
            <a:r>
              <a:rPr lang="ja-JP" altLang="en-US" sz="3600" smtClean="0"/>
              <a:t>社会的孤立</a:t>
            </a:r>
          </a:p>
        </p:txBody>
      </p:sp>
      <p:sp>
        <p:nvSpPr>
          <p:cNvPr id="86019" name="コンテンツ プレースホルダ 2"/>
          <p:cNvSpPr>
            <a:spLocks noGrp="1"/>
          </p:cNvSpPr>
          <p:nvPr>
            <p:ph sz="quarter" idx="4294967295"/>
          </p:nvPr>
        </p:nvSpPr>
        <p:spPr>
          <a:xfrm>
            <a:off x="457200" y="1600200"/>
            <a:ext cx="8329613" cy="4873625"/>
          </a:xfrm>
        </p:spPr>
        <p:txBody>
          <a:bodyPr/>
          <a:lstStyle/>
          <a:p>
            <a:pPr marL="273050" indent="-273050" algn="ctr">
              <a:buFont typeface="Arial" charset="0"/>
              <a:buNone/>
            </a:pPr>
            <a:r>
              <a:rPr lang="ja-JP" altLang="ja-JP" sz="3600" smtClean="0"/>
              <a:t>支援的な親族・知人が確認できたのは</a:t>
            </a:r>
            <a:endParaRPr lang="ja-JP" altLang="en-US" sz="3600" smtClean="0"/>
          </a:p>
          <a:p>
            <a:pPr marL="273050" indent="-273050" algn="ctr">
              <a:buFont typeface="Arial" charset="0"/>
              <a:buNone/>
            </a:pPr>
            <a:r>
              <a:rPr lang="en-US" altLang="ja-JP" sz="3600" smtClean="0"/>
              <a:t> </a:t>
            </a:r>
          </a:p>
          <a:p>
            <a:pPr marL="273050" indent="-273050" algn="ctr">
              <a:buFont typeface="Arial" charset="0"/>
              <a:buNone/>
            </a:pPr>
            <a:r>
              <a:rPr lang="en-US" altLang="ja-JP" sz="3600" smtClean="0"/>
              <a:t> </a:t>
            </a:r>
            <a:r>
              <a:rPr lang="en-US" altLang="ja-JP" sz="4400" smtClean="0"/>
              <a:t>60</a:t>
            </a:r>
            <a:r>
              <a:rPr lang="ja-JP" altLang="ja-JP" sz="4400" smtClean="0"/>
              <a:t>例（</a:t>
            </a:r>
            <a:r>
              <a:rPr lang="en-US" altLang="ja-JP" sz="4400" smtClean="0"/>
              <a:t>50.4</a:t>
            </a:r>
            <a:r>
              <a:rPr lang="ja-JP" altLang="ja-JP" sz="4400" smtClean="0"/>
              <a:t>％）</a:t>
            </a:r>
            <a:endParaRPr lang="en-US" altLang="ja-JP" sz="4400" smtClean="0"/>
          </a:p>
          <a:p>
            <a:pPr marL="273050" indent="-273050">
              <a:buFont typeface="Arial" charset="0"/>
              <a:buNone/>
            </a:pPr>
            <a:endParaRPr lang="ja-JP" altLang="ja-JP" sz="3600" smtClean="0"/>
          </a:p>
          <a:p>
            <a:pPr marL="273050" indent="-273050">
              <a:buFont typeface="Arial" charset="0"/>
              <a:buNone/>
            </a:pPr>
            <a:r>
              <a:rPr lang="ja-JP" altLang="ja-JP" sz="3600" smtClean="0"/>
              <a:t>残りの</a:t>
            </a:r>
            <a:r>
              <a:rPr lang="en-US" altLang="ja-JP" sz="3600" smtClean="0"/>
              <a:t>59</a:t>
            </a:r>
            <a:r>
              <a:rPr lang="ja-JP" altLang="ja-JP" sz="3600" smtClean="0"/>
              <a:t>例</a:t>
            </a:r>
            <a:r>
              <a:rPr lang="ja-JP" altLang="en-US" sz="3600" smtClean="0"/>
              <a:t>（</a:t>
            </a:r>
            <a:r>
              <a:rPr lang="en-US" altLang="ja-JP" sz="3600" smtClean="0"/>
              <a:t>49.6</a:t>
            </a:r>
            <a:r>
              <a:rPr lang="ja-JP" altLang="en-US" sz="3600" smtClean="0"/>
              <a:t>％）</a:t>
            </a:r>
            <a:r>
              <a:rPr lang="ja-JP" altLang="ja-JP" sz="3600" smtClean="0"/>
              <a:t>は社会的な孤立度が高いと考えられる（「社会的孤立群」）</a:t>
            </a:r>
          </a:p>
          <a:p>
            <a:pPr marL="273050" indent="-273050"/>
            <a:endParaRPr lang="ja-JP" altLang="en-US"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idx="4294967295"/>
          </p:nvPr>
        </p:nvSpPr>
        <p:spPr>
          <a:xfrm>
            <a:off x="457200" y="274638"/>
            <a:ext cx="8229600" cy="850106"/>
          </a:xfrm>
        </p:spPr>
        <p:txBody>
          <a:bodyPr anchor="b">
            <a:normAutofit/>
          </a:bodyPr>
          <a:lstStyle/>
          <a:p>
            <a:r>
              <a:rPr lang="ja-JP" altLang="ja-JP" sz="3600" dirty="0" smtClean="0"/>
              <a:t>子ども・家族の諸困難　（子ども）</a:t>
            </a:r>
            <a:endParaRPr lang="ja-JP" altLang="en-US" sz="3600" dirty="0" smtClean="0"/>
          </a:p>
        </p:txBody>
      </p:sp>
      <p:sp>
        <p:nvSpPr>
          <p:cNvPr id="87043" name="コンテンツ プレースホルダ 2"/>
          <p:cNvSpPr>
            <a:spLocks noGrp="1"/>
          </p:cNvSpPr>
          <p:nvPr>
            <p:ph sz="quarter" idx="4294967295"/>
          </p:nvPr>
        </p:nvSpPr>
        <p:spPr>
          <a:xfrm>
            <a:off x="457200" y="1484783"/>
            <a:ext cx="8472488" cy="4989041"/>
          </a:xfrm>
        </p:spPr>
        <p:txBody>
          <a:bodyPr/>
          <a:lstStyle/>
          <a:p>
            <a:pPr marL="273050" indent="-273050">
              <a:buFont typeface="Arial" charset="0"/>
              <a:buNone/>
            </a:pPr>
            <a:r>
              <a:rPr lang="ja-JP" altLang="ja-JP" dirty="0" smtClean="0"/>
              <a:t>子どものことばの遅れや知的障害・身体障害等</a:t>
            </a:r>
            <a:endParaRPr lang="en-US" altLang="ja-JP" dirty="0" smtClean="0"/>
          </a:p>
          <a:p>
            <a:pPr marL="273050" indent="-273050">
              <a:buFont typeface="Arial" charset="0"/>
              <a:buNone/>
            </a:pPr>
            <a:r>
              <a:rPr lang="ja-JP" altLang="ja-JP" dirty="0" smtClean="0"/>
              <a:t>　　当該児童　</a:t>
            </a:r>
            <a:r>
              <a:rPr lang="en-US" altLang="ja-JP" dirty="0" smtClean="0"/>
              <a:t>56</a:t>
            </a:r>
            <a:r>
              <a:rPr lang="ja-JP" altLang="ja-JP" dirty="0" smtClean="0"/>
              <a:t>例</a:t>
            </a:r>
            <a:r>
              <a:rPr lang="ja-JP" altLang="en-US" dirty="0" smtClean="0"/>
              <a:t>（</a:t>
            </a:r>
            <a:r>
              <a:rPr lang="en-US" altLang="ja-JP" dirty="0" smtClean="0"/>
              <a:t>47.1</a:t>
            </a:r>
            <a:r>
              <a:rPr lang="ja-JP" altLang="ja-JP" dirty="0" smtClean="0"/>
              <a:t>％）　</a:t>
            </a:r>
            <a:endParaRPr lang="ja-JP" altLang="en-US" dirty="0" smtClean="0"/>
          </a:p>
          <a:p>
            <a:pPr marL="273050" indent="-273050">
              <a:buFont typeface="Arial" charset="0"/>
              <a:buNone/>
            </a:pPr>
            <a:r>
              <a:rPr lang="ja-JP" altLang="ja-JP" dirty="0" smtClean="0"/>
              <a:t>　　兄弟姉妹　</a:t>
            </a:r>
            <a:r>
              <a:rPr lang="en-US" altLang="ja-JP" dirty="0" smtClean="0"/>
              <a:t>41</a:t>
            </a:r>
            <a:r>
              <a:rPr lang="ja-JP" altLang="ja-JP" dirty="0" smtClean="0"/>
              <a:t>例（</a:t>
            </a:r>
            <a:r>
              <a:rPr lang="en-US" altLang="ja-JP" dirty="0" smtClean="0"/>
              <a:t>34.5</a:t>
            </a:r>
            <a:r>
              <a:rPr lang="ja-JP" altLang="ja-JP" dirty="0" smtClean="0"/>
              <a:t>％）</a:t>
            </a:r>
            <a:endParaRPr lang="en-US" altLang="ja-JP" dirty="0" smtClean="0"/>
          </a:p>
          <a:p>
            <a:pPr marL="273050" indent="-273050">
              <a:buFont typeface="Arial" charset="0"/>
              <a:buNone/>
            </a:pPr>
            <a:r>
              <a:rPr lang="ja-JP" altLang="ja-JP" dirty="0" smtClean="0"/>
              <a:t>　　うち</a:t>
            </a:r>
            <a:r>
              <a:rPr lang="en-US" altLang="ja-JP" dirty="0" smtClean="0"/>
              <a:t>26</a:t>
            </a:r>
            <a:r>
              <a:rPr lang="ja-JP" altLang="ja-JP" dirty="0" smtClean="0"/>
              <a:t>例は当該児童と兄弟姉妹の双方</a:t>
            </a:r>
            <a:endParaRPr lang="ja-JP" altLang="en-US" dirty="0" smtClean="0"/>
          </a:p>
          <a:p>
            <a:pPr marL="273050" indent="-273050">
              <a:buFont typeface="Arial" charset="0"/>
              <a:buNone/>
            </a:pPr>
            <a:endParaRPr lang="ja-JP" altLang="en-US" dirty="0" smtClean="0"/>
          </a:p>
          <a:p>
            <a:pPr marL="273050" indent="-273050">
              <a:buFont typeface="Arial" charset="0"/>
              <a:buNone/>
            </a:pPr>
            <a:r>
              <a:rPr lang="ja-JP" altLang="ja-JP" dirty="0" smtClean="0"/>
              <a:t>多くの子どもが、学校における困難に直面</a:t>
            </a:r>
          </a:p>
          <a:p>
            <a:pPr marL="273050" indent="-273050">
              <a:buFont typeface="Arial" charset="0"/>
              <a:buNone/>
            </a:pPr>
            <a:r>
              <a:rPr lang="ja-JP" altLang="ja-JP" dirty="0" smtClean="0"/>
              <a:t>　　当該児童の</a:t>
            </a:r>
            <a:r>
              <a:rPr lang="en-US" altLang="ja-JP" dirty="0" smtClean="0"/>
              <a:t>42</a:t>
            </a:r>
            <a:r>
              <a:rPr lang="ja-JP" altLang="ja-JP" dirty="0" smtClean="0"/>
              <a:t>例（</a:t>
            </a:r>
            <a:r>
              <a:rPr lang="en-US" altLang="ja-JP" dirty="0" smtClean="0"/>
              <a:t>35.3</a:t>
            </a:r>
            <a:r>
              <a:rPr lang="ja-JP" altLang="ja-JP" dirty="0" smtClean="0"/>
              <a:t>％）</a:t>
            </a:r>
            <a:endParaRPr lang="en-US" altLang="ja-JP" dirty="0" smtClean="0"/>
          </a:p>
          <a:p>
            <a:pPr marL="273050" indent="-273050">
              <a:buFont typeface="Arial" charset="0"/>
              <a:buNone/>
            </a:pPr>
            <a:r>
              <a:rPr lang="ja-JP" altLang="ja-JP" dirty="0" smtClean="0"/>
              <a:t>　　兄弟姉妹の</a:t>
            </a:r>
            <a:r>
              <a:rPr lang="en-US" altLang="ja-JP" dirty="0" smtClean="0"/>
              <a:t>40</a:t>
            </a:r>
            <a:r>
              <a:rPr lang="ja-JP" altLang="ja-JP" dirty="0" smtClean="0"/>
              <a:t>例（</a:t>
            </a:r>
            <a:r>
              <a:rPr lang="en-US" altLang="ja-JP" dirty="0" smtClean="0"/>
              <a:t>33.6</a:t>
            </a:r>
            <a:r>
              <a:rPr lang="ja-JP" altLang="ja-JP" dirty="0" smtClean="0"/>
              <a:t>％）に不登校</a:t>
            </a:r>
            <a:endParaRPr lang="ja-JP" altLang="en-US" dirty="0" smtClean="0"/>
          </a:p>
          <a:p>
            <a:pPr marL="273050" indent="-273050">
              <a:buFont typeface="Arial" charset="0"/>
              <a:buNone/>
            </a:pPr>
            <a:endParaRPr lang="ja-JP" altLang="en-US" dirty="0" smtClean="0"/>
          </a:p>
          <a:p>
            <a:pPr marL="273050" indent="-273050">
              <a:buFont typeface="Arial" charset="0"/>
              <a:buNone/>
            </a:pPr>
            <a:endParaRPr lang="ja-JP" altLang="en-US" dirty="0" smtClean="0"/>
          </a:p>
          <a:p>
            <a:pPr marL="273050" indent="-273050">
              <a:buFont typeface="Arial" charset="0"/>
              <a:buNone/>
            </a:pPr>
            <a:endParaRPr lang="ja-JP" altLang="ja-JP" dirty="0" smtClean="0"/>
          </a:p>
          <a:p>
            <a:pPr marL="273050" indent="-273050"/>
            <a:endParaRPr lang="ja-JP" altLang="en-US"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idx="4294967295"/>
          </p:nvPr>
        </p:nvSpPr>
        <p:spPr/>
        <p:txBody>
          <a:bodyPr anchor="b">
            <a:normAutofit/>
          </a:bodyPr>
          <a:lstStyle/>
          <a:p>
            <a:r>
              <a:rPr lang="ja-JP" altLang="ja-JP" sz="3600" smtClean="0"/>
              <a:t>子ども・家族の諸困難　（家族）</a:t>
            </a:r>
            <a:endParaRPr lang="ja-JP" altLang="en-US" sz="3600" smtClean="0"/>
          </a:p>
        </p:txBody>
      </p:sp>
      <p:sp>
        <p:nvSpPr>
          <p:cNvPr id="95235" name="コンテンツ プレースホルダ 2"/>
          <p:cNvSpPr>
            <a:spLocks noGrp="1"/>
          </p:cNvSpPr>
          <p:nvPr>
            <p:ph sz="quarter" idx="4294967295"/>
          </p:nvPr>
        </p:nvSpPr>
        <p:spPr>
          <a:xfrm>
            <a:off x="457200" y="1700213"/>
            <a:ext cx="8472488" cy="4773612"/>
          </a:xfrm>
        </p:spPr>
        <p:txBody>
          <a:bodyPr/>
          <a:lstStyle/>
          <a:p>
            <a:pPr marL="273050" indent="-273050">
              <a:buFont typeface="Arial" charset="0"/>
              <a:buNone/>
            </a:pPr>
            <a:r>
              <a:rPr lang="ja-JP" altLang="ja-JP" smtClean="0"/>
              <a:t>養育者のいずれかに</a:t>
            </a:r>
            <a:r>
              <a:rPr lang="ja-JP" altLang="en-US" smtClean="0"/>
              <a:t>メンタルヘルス上の問題</a:t>
            </a:r>
          </a:p>
          <a:p>
            <a:pPr marL="273050" indent="-273050">
              <a:buFont typeface="Arial" charset="0"/>
              <a:buNone/>
            </a:pPr>
            <a:r>
              <a:rPr lang="ja-JP" altLang="en-US" smtClean="0"/>
              <a:t>（抑うつが中心）</a:t>
            </a:r>
          </a:p>
          <a:p>
            <a:pPr marL="273050" indent="-273050">
              <a:buFont typeface="Arial" charset="0"/>
              <a:buNone/>
            </a:pPr>
            <a:r>
              <a:rPr lang="ja-JP" altLang="en-US" smtClean="0"/>
              <a:t>　　　　　　　　　　　</a:t>
            </a:r>
            <a:r>
              <a:rPr lang="en-US" altLang="ja-JP" smtClean="0"/>
              <a:t>47</a:t>
            </a:r>
            <a:r>
              <a:rPr lang="ja-JP" altLang="ja-JP" smtClean="0"/>
              <a:t>例（</a:t>
            </a:r>
            <a:r>
              <a:rPr lang="en-US" altLang="ja-JP" smtClean="0"/>
              <a:t>39.5</a:t>
            </a:r>
            <a:r>
              <a:rPr lang="ja-JP" altLang="ja-JP" smtClean="0"/>
              <a:t>％）</a:t>
            </a:r>
            <a:endParaRPr lang="en-US" altLang="ja-JP" smtClean="0"/>
          </a:p>
          <a:p>
            <a:pPr marL="273050" indent="-273050">
              <a:buFont typeface="Arial" charset="0"/>
              <a:buNone/>
            </a:pPr>
            <a:endParaRPr lang="ja-JP" altLang="en-US" smtClean="0"/>
          </a:p>
          <a:p>
            <a:pPr marL="273050" indent="-273050">
              <a:buFont typeface="Arial" charset="0"/>
              <a:buNone/>
            </a:pPr>
            <a:r>
              <a:rPr lang="ja-JP" altLang="ja-JP" smtClean="0"/>
              <a:t>養育者の知的障</a:t>
            </a:r>
            <a:r>
              <a:rPr lang="ja-JP" altLang="en-US" smtClean="0"/>
              <a:t>害</a:t>
            </a:r>
            <a:r>
              <a:rPr lang="en-US" altLang="ja-JP" smtClean="0"/>
              <a:t>   </a:t>
            </a:r>
            <a:r>
              <a:rPr lang="ja-JP" altLang="en-US" smtClean="0"/>
              <a:t>　</a:t>
            </a:r>
            <a:r>
              <a:rPr lang="en-US" altLang="ja-JP" smtClean="0"/>
              <a:t> 24</a:t>
            </a:r>
            <a:r>
              <a:rPr lang="ja-JP" altLang="ja-JP" smtClean="0"/>
              <a:t>例（</a:t>
            </a:r>
            <a:r>
              <a:rPr lang="en-US" altLang="ja-JP" smtClean="0"/>
              <a:t>20.2</a:t>
            </a:r>
            <a:r>
              <a:rPr lang="ja-JP" altLang="ja-JP" smtClean="0"/>
              <a:t>％）</a:t>
            </a:r>
            <a:endParaRPr lang="ja-JP" altLang="en-US" smtClean="0"/>
          </a:p>
          <a:p>
            <a:pPr marL="273050" indent="-273050">
              <a:buFont typeface="Arial" charset="0"/>
              <a:buNone/>
            </a:pPr>
            <a:endParaRPr lang="ja-JP" altLang="en-US" smtClean="0"/>
          </a:p>
          <a:p>
            <a:pPr marL="273050" indent="-273050">
              <a:buFont typeface="Arial" charset="0"/>
              <a:buNone/>
            </a:pPr>
            <a:r>
              <a:rPr lang="ja-JP" altLang="ja-JP" smtClean="0"/>
              <a:t>夫婦間の暴力、あるいは疑い　</a:t>
            </a:r>
            <a:r>
              <a:rPr lang="en-US" altLang="ja-JP" smtClean="0"/>
              <a:t>31</a:t>
            </a:r>
            <a:r>
              <a:rPr lang="ja-JP" altLang="ja-JP" smtClean="0"/>
              <a:t>例（</a:t>
            </a:r>
            <a:r>
              <a:rPr lang="en-US" altLang="ja-JP" smtClean="0"/>
              <a:t>26.1</a:t>
            </a:r>
            <a:r>
              <a:rPr lang="ja-JP" altLang="ja-JP" smtClean="0"/>
              <a:t>％）</a:t>
            </a:r>
            <a:endParaRPr lang="ja-JP" altLang="en-US" smtClean="0"/>
          </a:p>
          <a:p>
            <a:pPr marL="273050" indent="-273050">
              <a:buFont typeface="Arial" charset="0"/>
              <a:buNone/>
            </a:pPr>
            <a:endParaRPr lang="ja-JP" alt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タイトル 1"/>
          <p:cNvSpPr>
            <a:spLocks noGrp="1"/>
          </p:cNvSpPr>
          <p:nvPr>
            <p:ph type="title"/>
          </p:nvPr>
        </p:nvSpPr>
        <p:spPr/>
        <p:txBody>
          <a:bodyPr/>
          <a:lstStyle/>
          <a:p>
            <a:r>
              <a:rPr lang="ja-JP" altLang="en-US" smtClean="0"/>
              <a:t>本報告の構成</a:t>
            </a:r>
          </a:p>
        </p:txBody>
      </p:sp>
      <p:sp>
        <p:nvSpPr>
          <p:cNvPr id="22530" name="コンテンツ プレースホルダ 2"/>
          <p:cNvSpPr>
            <a:spLocks noGrp="1"/>
          </p:cNvSpPr>
          <p:nvPr>
            <p:ph idx="1"/>
          </p:nvPr>
        </p:nvSpPr>
        <p:spPr/>
        <p:txBody>
          <a:bodyPr/>
          <a:lstStyle/>
          <a:p>
            <a:pPr>
              <a:buFont typeface="Arial" charset="0"/>
              <a:buNone/>
            </a:pPr>
            <a:r>
              <a:rPr lang="ja-JP" altLang="ja-JP" dirty="0" smtClean="0"/>
              <a:t>１　「子どもの貧困」ということば</a:t>
            </a:r>
          </a:p>
          <a:p>
            <a:pPr>
              <a:buFont typeface="Arial" charset="0"/>
              <a:buNone/>
            </a:pPr>
            <a:r>
              <a:rPr lang="ja-JP" altLang="ja-JP" dirty="0" smtClean="0"/>
              <a:t>２　「子どもの貧困」と今日の日本社会</a:t>
            </a:r>
          </a:p>
          <a:p>
            <a:pPr>
              <a:buFont typeface="Arial" charset="0"/>
              <a:buNone/>
            </a:pPr>
            <a:r>
              <a:rPr lang="ja-JP" altLang="ja-JP" dirty="0" smtClean="0"/>
              <a:t>３　重なり合う不利</a:t>
            </a:r>
            <a:r>
              <a:rPr lang="ja-JP" altLang="en-US" dirty="0" smtClean="0"/>
              <a:t>　１</a:t>
            </a:r>
            <a:endParaRPr lang="en-US" altLang="ja-JP" dirty="0" smtClean="0"/>
          </a:p>
          <a:p>
            <a:pPr>
              <a:buFont typeface="Arial" charset="0"/>
              <a:buNone/>
            </a:pPr>
            <a:r>
              <a:rPr lang="ja-JP" altLang="en-US" dirty="0" smtClean="0"/>
              <a:t>　　　　　　</a:t>
            </a:r>
            <a:r>
              <a:rPr lang="ja-JP" altLang="ja-JP" dirty="0" smtClean="0"/>
              <a:t>家族－子ども虐待問題</a:t>
            </a:r>
            <a:r>
              <a:rPr lang="ja-JP" altLang="en-US" dirty="0" smtClean="0"/>
              <a:t>を例に</a:t>
            </a:r>
            <a:endParaRPr lang="ja-JP" altLang="ja-JP" dirty="0" smtClean="0"/>
          </a:p>
          <a:p>
            <a:pPr>
              <a:buFont typeface="Arial" charset="0"/>
              <a:buNone/>
            </a:pPr>
            <a:r>
              <a:rPr lang="ja-JP" altLang="ja-JP" dirty="0" smtClean="0"/>
              <a:t>４　重なり合う不利</a:t>
            </a:r>
            <a:r>
              <a:rPr lang="ja-JP" altLang="en-US" dirty="0" smtClean="0"/>
              <a:t>　２</a:t>
            </a:r>
            <a:endParaRPr lang="en-US" altLang="ja-JP" dirty="0" smtClean="0"/>
          </a:p>
          <a:p>
            <a:pPr>
              <a:buFont typeface="Arial" charset="0"/>
              <a:buNone/>
            </a:pPr>
            <a:r>
              <a:rPr lang="ja-JP" altLang="en-US" dirty="0" smtClean="0"/>
              <a:t>　　　　　　</a:t>
            </a:r>
            <a:r>
              <a:rPr lang="ja-JP" altLang="ja-JP" dirty="0" smtClean="0"/>
              <a:t>子ども－自立援助ホーム利用者</a:t>
            </a:r>
            <a:r>
              <a:rPr lang="ja-JP" altLang="en-US" dirty="0" smtClean="0"/>
              <a:t>調査</a:t>
            </a:r>
            <a:endParaRPr lang="ja-JP" altLang="ja-JP" dirty="0" smtClean="0"/>
          </a:p>
          <a:p>
            <a:pPr>
              <a:buFont typeface="Arial" charset="0"/>
              <a:buNone/>
            </a:pPr>
            <a:r>
              <a:rPr lang="ja-JP" altLang="ja-JP" dirty="0" smtClean="0"/>
              <a:t>５　責任</a:t>
            </a:r>
            <a:r>
              <a:rPr lang="ja-JP" altLang="en-US" dirty="0" smtClean="0"/>
              <a:t>と</a:t>
            </a:r>
            <a:r>
              <a:rPr lang="ja-JP" altLang="ja-JP" dirty="0" smtClean="0"/>
              <a:t>共感</a:t>
            </a:r>
          </a:p>
          <a:p>
            <a:pPr>
              <a:buFont typeface="Arial" charset="0"/>
              <a:buNone/>
            </a:pPr>
            <a:endParaRPr lang="ja-JP" altLang="en-US"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正方形/長方形 18"/>
          <p:cNvSpPr/>
          <p:nvPr/>
        </p:nvSpPr>
        <p:spPr>
          <a:xfrm>
            <a:off x="900113" y="1196975"/>
            <a:ext cx="7632700" cy="5327650"/>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endParaRPr lang="ja-JP" altLang="en-US"/>
          </a:p>
        </p:txBody>
      </p:sp>
      <p:sp>
        <p:nvSpPr>
          <p:cNvPr id="34818" name="タイトル 1"/>
          <p:cNvSpPr>
            <a:spLocks noGrp="1"/>
          </p:cNvSpPr>
          <p:nvPr>
            <p:ph type="title"/>
          </p:nvPr>
        </p:nvSpPr>
        <p:spPr>
          <a:xfrm>
            <a:off x="323850" y="188913"/>
            <a:ext cx="8075613" cy="849312"/>
          </a:xfrm>
        </p:spPr>
        <p:txBody>
          <a:bodyPr/>
          <a:lstStyle/>
          <a:p>
            <a:pPr algn="l"/>
            <a:r>
              <a:rPr lang="ja-JP" altLang="en-US" sz="2400" smtClean="0"/>
              <a:t>図２　不利と困難の複合（子どもの障害）</a:t>
            </a:r>
            <a:r>
              <a:rPr lang="en-US" altLang="ja-JP" sz="2400" smtClean="0"/>
              <a:t/>
            </a:r>
            <a:br>
              <a:rPr lang="en-US" altLang="ja-JP" sz="2400" smtClean="0"/>
            </a:br>
            <a:r>
              <a:rPr lang="en-US" altLang="ja-JP" sz="2400" smtClean="0"/>
              <a:t>A</a:t>
            </a:r>
            <a:r>
              <a:rPr lang="ja-JP" altLang="en-US" sz="2400" smtClean="0"/>
              <a:t>子どもの障害（どちらか）／</a:t>
            </a:r>
            <a:r>
              <a:rPr lang="en-US" altLang="ja-JP" sz="2400" smtClean="0"/>
              <a:t>B</a:t>
            </a:r>
            <a:r>
              <a:rPr lang="ja-JP" altLang="en-US" sz="2400" smtClean="0"/>
              <a:t>経済問題／</a:t>
            </a:r>
            <a:r>
              <a:rPr lang="en-US" altLang="ja-JP" sz="2400" smtClean="0"/>
              <a:t>C</a:t>
            </a:r>
            <a:r>
              <a:rPr lang="ja-JP" altLang="en-US" sz="2400" smtClean="0"/>
              <a:t>社会的孤立</a:t>
            </a:r>
          </a:p>
        </p:txBody>
      </p:sp>
      <p:graphicFrame>
        <p:nvGraphicFramePr>
          <p:cNvPr id="7" name="コンテンツ プレースホルダー 6"/>
          <p:cNvGraphicFramePr>
            <a:graphicFrameLocks noGrp="1"/>
          </p:cNvGraphicFramePr>
          <p:nvPr>
            <p:ph idx="1"/>
          </p:nvPr>
        </p:nvGraphicFramePr>
        <p:xfrm>
          <a:off x="1663554" y="1575958"/>
          <a:ext cx="7022687" cy="50238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 Box 2"/>
          <p:cNvSpPr txBox="1">
            <a:spLocks noChangeArrowheads="1"/>
          </p:cNvSpPr>
          <p:nvPr/>
        </p:nvSpPr>
        <p:spPr bwMode="auto">
          <a:xfrm>
            <a:off x="4824413" y="1855788"/>
            <a:ext cx="1543050" cy="636587"/>
          </a:xfrm>
          <a:prstGeom prst="rect">
            <a:avLst/>
          </a:prstGeom>
          <a:noFill/>
          <a:ln>
            <a:noFill/>
          </a:ln>
          <a:extLst>
            <a:ext uri="{909E8E84-426E-40DD-AFC4-6F175D3DCCD1}"/>
            <a:ext uri="{91240B29-F687-4F45-9708-019B960494DF}"/>
          </a:extLst>
        </p:spPr>
        <p:txBody>
          <a:bodyPr lIns="74295" tIns="8890" rIns="74295" bIns="8890"/>
          <a:lstStyle/>
          <a:p>
            <a:pPr algn="ctr">
              <a:defRPr/>
            </a:pPr>
            <a:r>
              <a:rPr lang="en-US" altLang="ja-JP" sz="2000" dirty="0">
                <a:latin typeface="+mj-ea"/>
                <a:ea typeface="+mj-ea"/>
                <a:cs typeface="ＭＳ Ｐゴシック" pitchFamily="50" charset="-128"/>
              </a:rPr>
              <a:t>8</a:t>
            </a:r>
          </a:p>
          <a:p>
            <a:pPr algn="ctr">
              <a:defRPr/>
            </a:pPr>
            <a:r>
              <a:rPr lang="en-US" altLang="ja-JP" sz="2000" dirty="0">
                <a:latin typeface="+mj-ea"/>
                <a:ea typeface="+mj-ea"/>
                <a:cs typeface="ＭＳ Ｐゴシック" pitchFamily="50" charset="-128"/>
              </a:rPr>
              <a:t>(6.7)</a:t>
            </a:r>
            <a:endParaRPr lang="ja-JP" altLang="ja-JP" sz="2000" dirty="0">
              <a:latin typeface="+mj-ea"/>
              <a:ea typeface="+mj-ea"/>
              <a:cs typeface="ＭＳ Ｐゴシック" pitchFamily="50" charset="-128"/>
            </a:endParaRPr>
          </a:p>
        </p:txBody>
      </p:sp>
      <p:sp>
        <p:nvSpPr>
          <p:cNvPr id="9" name="Text Box 3"/>
          <p:cNvSpPr txBox="1">
            <a:spLocks noChangeArrowheads="1"/>
          </p:cNvSpPr>
          <p:nvPr/>
        </p:nvSpPr>
        <p:spPr bwMode="auto">
          <a:xfrm>
            <a:off x="5030788" y="3644900"/>
            <a:ext cx="1328737" cy="623888"/>
          </a:xfrm>
          <a:prstGeom prst="rect">
            <a:avLst/>
          </a:prstGeom>
          <a:noFill/>
          <a:ln>
            <a:noFill/>
          </a:ln>
          <a:extLst>
            <a:ext uri="{909E8E84-426E-40DD-AFC4-6F175D3DCCD1}"/>
            <a:ext uri="{91240B29-F687-4F45-9708-019B960494DF}"/>
          </a:extLst>
        </p:spPr>
        <p:txBody>
          <a:bodyPr lIns="74295" tIns="8890" rIns="74295" bIns="8890"/>
          <a:lstStyle/>
          <a:p>
            <a:pPr algn="ctr">
              <a:defRPr/>
            </a:pPr>
            <a:r>
              <a:rPr lang="en-US" altLang="ja-JP" sz="2000" dirty="0">
                <a:latin typeface="+mj-ea"/>
                <a:ea typeface="+mj-ea"/>
                <a:cs typeface="ＭＳ Ｐゴシック" pitchFamily="50" charset="-128"/>
              </a:rPr>
              <a:t>25</a:t>
            </a:r>
          </a:p>
          <a:p>
            <a:pPr algn="ctr">
              <a:defRPr/>
            </a:pPr>
            <a:r>
              <a:rPr lang="en-US" altLang="ja-JP" sz="2000" dirty="0">
                <a:latin typeface="+mj-ea"/>
                <a:ea typeface="+mj-ea"/>
                <a:cs typeface="ＭＳ Ｐゴシック" pitchFamily="50" charset="-128"/>
              </a:rPr>
              <a:t>(21.0)</a:t>
            </a:r>
            <a:endParaRPr lang="ja-JP" altLang="ja-JP" sz="2000" dirty="0">
              <a:latin typeface="+mj-ea"/>
              <a:ea typeface="+mj-ea"/>
              <a:cs typeface="ＭＳ Ｐゴシック" pitchFamily="50" charset="-128"/>
            </a:endParaRPr>
          </a:p>
        </p:txBody>
      </p:sp>
      <p:sp>
        <p:nvSpPr>
          <p:cNvPr id="10" name="Text Box 4"/>
          <p:cNvSpPr txBox="1">
            <a:spLocks noChangeArrowheads="1"/>
          </p:cNvSpPr>
          <p:nvPr/>
        </p:nvSpPr>
        <p:spPr bwMode="auto">
          <a:xfrm>
            <a:off x="3511550" y="2879725"/>
            <a:ext cx="901700" cy="566738"/>
          </a:xfrm>
          <a:prstGeom prst="rect">
            <a:avLst/>
          </a:prstGeom>
          <a:noFill/>
          <a:ln>
            <a:noFill/>
          </a:ln>
          <a:extLst>
            <a:ext uri="{909E8E84-426E-40DD-AFC4-6F175D3DCCD1}"/>
            <a:ext uri="{91240B29-F687-4F45-9708-019B960494DF}"/>
          </a:extLst>
        </p:spPr>
        <p:txBody>
          <a:bodyPr lIns="74295" tIns="8890" rIns="74295" bIns="8890"/>
          <a:lstStyle/>
          <a:p>
            <a:pPr algn="ctr">
              <a:defRPr/>
            </a:pPr>
            <a:r>
              <a:rPr lang="en-US" altLang="ja-JP" sz="2000" dirty="0">
                <a:latin typeface="+mj-ea"/>
                <a:ea typeface="+mj-ea"/>
                <a:cs typeface="ＭＳ Ｐゴシック" pitchFamily="50" charset="-128"/>
              </a:rPr>
              <a:t>31</a:t>
            </a:r>
          </a:p>
          <a:p>
            <a:pPr algn="ctr">
              <a:defRPr/>
            </a:pPr>
            <a:r>
              <a:rPr lang="en-US" altLang="ja-JP" sz="2000" dirty="0">
                <a:latin typeface="+mj-ea"/>
                <a:ea typeface="+mj-ea"/>
                <a:cs typeface="ＭＳ Ｐゴシック" pitchFamily="50" charset="-128"/>
              </a:rPr>
              <a:t>(26.1)</a:t>
            </a:r>
            <a:endParaRPr lang="ja-JP" altLang="ja-JP" sz="2000" dirty="0">
              <a:latin typeface="+mj-ea"/>
              <a:ea typeface="+mj-ea"/>
              <a:cs typeface="ＭＳ Ｐゴシック" pitchFamily="50" charset="-128"/>
            </a:endParaRPr>
          </a:p>
        </p:txBody>
      </p:sp>
      <p:sp>
        <p:nvSpPr>
          <p:cNvPr id="12" name="Text Box 6"/>
          <p:cNvSpPr txBox="1">
            <a:spLocks noChangeArrowheads="1"/>
          </p:cNvSpPr>
          <p:nvPr/>
        </p:nvSpPr>
        <p:spPr bwMode="auto">
          <a:xfrm>
            <a:off x="5989638" y="2554288"/>
            <a:ext cx="1295400" cy="649287"/>
          </a:xfrm>
          <a:prstGeom prst="rect">
            <a:avLst/>
          </a:prstGeom>
          <a:noFill/>
          <a:ln>
            <a:noFill/>
          </a:ln>
          <a:extLst>
            <a:ext uri="{909E8E84-426E-40DD-AFC4-6F175D3DCCD1}"/>
            <a:ext uri="{91240B29-F687-4F45-9708-019B960494DF}"/>
          </a:extLst>
        </p:spPr>
        <p:txBody>
          <a:bodyPr lIns="74295" tIns="8890" rIns="74295" bIns="8890"/>
          <a:lstStyle/>
          <a:p>
            <a:pPr algn="ctr">
              <a:defRPr/>
            </a:pPr>
            <a:r>
              <a:rPr lang="en-US" altLang="ja-JP" sz="2000" dirty="0">
                <a:latin typeface="+mj-ea"/>
                <a:ea typeface="+mj-ea"/>
                <a:cs typeface="ＭＳ Ｐゴシック" pitchFamily="50" charset="-128"/>
              </a:rPr>
              <a:t>7</a:t>
            </a:r>
          </a:p>
          <a:p>
            <a:pPr algn="ctr">
              <a:defRPr/>
            </a:pPr>
            <a:r>
              <a:rPr lang="en-US" altLang="ja-JP" sz="2000" dirty="0">
                <a:latin typeface="+mj-ea"/>
                <a:ea typeface="+mj-ea"/>
                <a:cs typeface="ＭＳ Ｐゴシック" pitchFamily="50" charset="-128"/>
              </a:rPr>
              <a:t>(5.9)</a:t>
            </a:r>
          </a:p>
          <a:p>
            <a:pPr>
              <a:defRPr/>
            </a:pPr>
            <a:endParaRPr lang="ja-JP" altLang="ja-JP" dirty="0">
              <a:latin typeface="Arial" pitchFamily="34" charset="0"/>
              <a:ea typeface="ＭＳ Ｐゴシック" pitchFamily="50" charset="-128"/>
              <a:cs typeface="ＭＳ Ｐゴシック" pitchFamily="50" charset="-128"/>
            </a:endParaRPr>
          </a:p>
        </p:txBody>
      </p:sp>
      <p:sp>
        <p:nvSpPr>
          <p:cNvPr id="13" name="Text Box 7"/>
          <p:cNvSpPr txBox="1">
            <a:spLocks noChangeArrowheads="1"/>
          </p:cNvSpPr>
          <p:nvPr/>
        </p:nvSpPr>
        <p:spPr bwMode="auto">
          <a:xfrm>
            <a:off x="3432175" y="5235575"/>
            <a:ext cx="981075" cy="498475"/>
          </a:xfrm>
          <a:prstGeom prst="rect">
            <a:avLst/>
          </a:prstGeom>
          <a:noFill/>
          <a:ln>
            <a:noFill/>
          </a:ln>
          <a:extLst>
            <a:ext uri="{909E8E84-426E-40DD-AFC4-6F175D3DCCD1}"/>
            <a:ext uri="{91240B29-F687-4F45-9708-019B960494DF}"/>
          </a:extLst>
        </p:spPr>
        <p:txBody>
          <a:bodyPr lIns="74295" tIns="8890" rIns="74295" bIns="8890"/>
          <a:lstStyle/>
          <a:p>
            <a:pPr algn="ctr">
              <a:defRPr/>
            </a:pPr>
            <a:r>
              <a:rPr lang="en-US" altLang="ja-JP" sz="2000" dirty="0">
                <a:latin typeface="+mj-ea"/>
                <a:ea typeface="+mj-ea"/>
                <a:cs typeface="ＭＳ Ｐゴシック" pitchFamily="50" charset="-128"/>
              </a:rPr>
              <a:t>15</a:t>
            </a:r>
          </a:p>
          <a:p>
            <a:pPr algn="ctr">
              <a:defRPr/>
            </a:pPr>
            <a:r>
              <a:rPr lang="en-US" altLang="ja-JP" sz="2000" dirty="0">
                <a:latin typeface="+mj-ea"/>
                <a:ea typeface="+mj-ea"/>
                <a:cs typeface="ＭＳ Ｐゴシック" pitchFamily="50" charset="-128"/>
              </a:rPr>
              <a:t>(12.6)</a:t>
            </a:r>
            <a:endParaRPr lang="ja-JP" altLang="ja-JP" sz="2000" dirty="0">
              <a:latin typeface="+mj-ea"/>
              <a:ea typeface="+mj-ea"/>
              <a:cs typeface="ＭＳ Ｐゴシック" pitchFamily="50" charset="-128"/>
            </a:endParaRPr>
          </a:p>
        </p:txBody>
      </p:sp>
      <p:sp>
        <p:nvSpPr>
          <p:cNvPr id="14" name="Text Box 8"/>
          <p:cNvSpPr txBox="1">
            <a:spLocks noChangeArrowheads="1"/>
          </p:cNvSpPr>
          <p:nvPr/>
        </p:nvSpPr>
        <p:spPr bwMode="auto">
          <a:xfrm>
            <a:off x="6565900" y="4440238"/>
            <a:ext cx="1079500" cy="639762"/>
          </a:xfrm>
          <a:prstGeom prst="rect">
            <a:avLst/>
          </a:prstGeom>
          <a:noFill/>
          <a:ln>
            <a:noFill/>
          </a:ln>
          <a:extLst>
            <a:ext uri="{909E8E84-426E-40DD-AFC4-6F175D3DCCD1}"/>
            <a:ext uri="{91240B29-F687-4F45-9708-019B960494DF}"/>
          </a:extLst>
        </p:spPr>
        <p:txBody>
          <a:bodyPr lIns="74295" tIns="8890" rIns="74295" bIns="8890"/>
          <a:lstStyle/>
          <a:p>
            <a:pPr algn="ctr">
              <a:defRPr/>
            </a:pPr>
            <a:r>
              <a:rPr lang="en-US" altLang="ja-JP" sz="2000" dirty="0">
                <a:latin typeface="+mj-ea"/>
                <a:ea typeface="+mj-ea"/>
                <a:cs typeface="ＭＳ Ｐゴシック" pitchFamily="50" charset="-128"/>
              </a:rPr>
              <a:t>12</a:t>
            </a:r>
          </a:p>
          <a:p>
            <a:pPr algn="ctr">
              <a:defRPr/>
            </a:pPr>
            <a:r>
              <a:rPr lang="en-US" altLang="ja-JP" sz="2000" dirty="0">
                <a:latin typeface="+mj-ea"/>
                <a:ea typeface="+mj-ea"/>
                <a:cs typeface="ＭＳ Ｐゴシック" pitchFamily="50" charset="-128"/>
              </a:rPr>
              <a:t>(10.1)</a:t>
            </a:r>
            <a:endParaRPr lang="ja-JP" altLang="ja-JP" sz="2000" dirty="0">
              <a:latin typeface="+mj-ea"/>
              <a:ea typeface="+mj-ea"/>
              <a:cs typeface="ＭＳ Ｐゴシック" pitchFamily="50" charset="-128"/>
            </a:endParaRPr>
          </a:p>
        </p:txBody>
      </p:sp>
      <p:sp>
        <p:nvSpPr>
          <p:cNvPr id="22" name="テキスト ボックス 21"/>
          <p:cNvSpPr txBox="1"/>
          <p:nvPr/>
        </p:nvSpPr>
        <p:spPr>
          <a:xfrm>
            <a:off x="2454275" y="1038225"/>
            <a:ext cx="687388" cy="369888"/>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fontAlgn="auto">
              <a:spcBef>
                <a:spcPts val="0"/>
              </a:spcBef>
              <a:spcAft>
                <a:spcPts val="0"/>
              </a:spcAft>
              <a:defRPr/>
            </a:pPr>
            <a:r>
              <a:rPr lang="ja-JP" altLang="en-US" dirty="0"/>
              <a:t>１１９</a:t>
            </a:r>
          </a:p>
        </p:txBody>
      </p:sp>
      <p:sp>
        <p:nvSpPr>
          <p:cNvPr id="23" name="テキスト ボックス 22"/>
          <p:cNvSpPr txBox="1"/>
          <p:nvPr/>
        </p:nvSpPr>
        <p:spPr>
          <a:xfrm>
            <a:off x="3851275" y="1325563"/>
            <a:ext cx="2641600" cy="369887"/>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pPr fontAlgn="auto">
              <a:spcBef>
                <a:spcPts val="0"/>
              </a:spcBef>
              <a:spcAft>
                <a:spcPts val="0"/>
              </a:spcAft>
              <a:defRPr/>
            </a:pPr>
            <a:r>
              <a:rPr lang="en-US" altLang="ja-JP" dirty="0"/>
              <a:t>A</a:t>
            </a:r>
            <a:r>
              <a:rPr lang="ja-JP" altLang="en-US" dirty="0"/>
              <a:t>子どもの障害　</a:t>
            </a:r>
            <a:r>
              <a:rPr lang="en-US" altLang="ja-JP" dirty="0"/>
              <a:t>71(59.7)</a:t>
            </a:r>
            <a:endParaRPr lang="ja-JP" altLang="en-US" dirty="0"/>
          </a:p>
        </p:txBody>
      </p:sp>
      <p:sp>
        <p:nvSpPr>
          <p:cNvPr id="24" name="テキスト ボックス 23"/>
          <p:cNvSpPr txBox="1"/>
          <p:nvPr/>
        </p:nvSpPr>
        <p:spPr>
          <a:xfrm>
            <a:off x="1258888" y="5865813"/>
            <a:ext cx="2252662" cy="369887"/>
          </a:xfrm>
          <a:prstGeom prst="rect">
            <a:avLst/>
          </a:prstGeom>
        </p:spPr>
        <p:style>
          <a:lnRef idx="1">
            <a:schemeClr val="accent6"/>
          </a:lnRef>
          <a:fillRef idx="2">
            <a:schemeClr val="accent6"/>
          </a:fillRef>
          <a:effectRef idx="1">
            <a:schemeClr val="accent6"/>
          </a:effectRef>
          <a:fontRef idx="minor">
            <a:schemeClr val="dk1"/>
          </a:fontRef>
        </p:style>
        <p:txBody>
          <a:bodyPr>
            <a:spAutoFit/>
          </a:bodyPr>
          <a:lstStyle/>
          <a:p>
            <a:pPr fontAlgn="auto">
              <a:spcBef>
                <a:spcPts val="0"/>
              </a:spcBef>
              <a:spcAft>
                <a:spcPts val="0"/>
              </a:spcAft>
              <a:defRPr/>
            </a:pPr>
            <a:r>
              <a:rPr lang="en-US" altLang="ja-JP" dirty="0"/>
              <a:t>B</a:t>
            </a:r>
            <a:r>
              <a:rPr lang="ja-JP" altLang="en-US" dirty="0"/>
              <a:t>経済問題　</a:t>
            </a:r>
            <a:r>
              <a:rPr lang="en-US" altLang="ja-JP" dirty="0"/>
              <a:t>86(72.3)</a:t>
            </a:r>
            <a:endParaRPr lang="ja-JP" altLang="en-US" dirty="0"/>
          </a:p>
        </p:txBody>
      </p:sp>
      <p:sp>
        <p:nvSpPr>
          <p:cNvPr id="25" name="テキスト ボックス 24"/>
          <p:cNvSpPr txBox="1"/>
          <p:nvPr/>
        </p:nvSpPr>
        <p:spPr>
          <a:xfrm>
            <a:off x="5954713" y="6051550"/>
            <a:ext cx="2505075" cy="368300"/>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pPr fontAlgn="auto">
              <a:spcBef>
                <a:spcPts val="0"/>
              </a:spcBef>
              <a:spcAft>
                <a:spcPts val="0"/>
              </a:spcAft>
              <a:defRPr/>
            </a:pPr>
            <a:r>
              <a:rPr lang="en-US" altLang="ja-JP" dirty="0"/>
              <a:t>C</a:t>
            </a:r>
            <a:r>
              <a:rPr lang="ja-JP" altLang="en-US" dirty="0"/>
              <a:t>社会的孤立　</a:t>
            </a:r>
            <a:r>
              <a:rPr lang="en-US" altLang="ja-JP" dirty="0"/>
              <a:t>59(49.6)</a:t>
            </a:r>
            <a:endParaRPr lang="ja-JP" altLang="en-US" dirty="0"/>
          </a:p>
        </p:txBody>
      </p:sp>
      <p:sp>
        <p:nvSpPr>
          <p:cNvPr id="26" name="テキスト ボックス 25"/>
          <p:cNvSpPr txBox="1"/>
          <p:nvPr/>
        </p:nvSpPr>
        <p:spPr>
          <a:xfrm>
            <a:off x="1763713" y="1711325"/>
            <a:ext cx="1295400" cy="923925"/>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gn="ctr" fontAlgn="auto">
              <a:spcBef>
                <a:spcPts val="0"/>
              </a:spcBef>
              <a:spcAft>
                <a:spcPts val="0"/>
              </a:spcAft>
              <a:defRPr/>
            </a:pPr>
            <a:r>
              <a:rPr lang="ja-JP" altLang="en-US" dirty="0"/>
              <a:t>いずれにも不該当</a:t>
            </a:r>
            <a:endParaRPr lang="en-US" altLang="ja-JP" dirty="0"/>
          </a:p>
          <a:p>
            <a:pPr algn="ctr" fontAlgn="auto">
              <a:spcBef>
                <a:spcPts val="0"/>
              </a:spcBef>
              <a:spcAft>
                <a:spcPts val="0"/>
              </a:spcAft>
              <a:defRPr/>
            </a:pPr>
            <a:r>
              <a:rPr lang="en-US" altLang="ja-JP" dirty="0"/>
              <a:t>6(5.0</a:t>
            </a:r>
            <a:r>
              <a:rPr lang="ja-JP" altLang="en-US" dirty="0"/>
              <a:t>）</a:t>
            </a:r>
          </a:p>
        </p:txBody>
      </p:sp>
      <p:sp>
        <p:nvSpPr>
          <p:cNvPr id="3" name="テキスト ボックス 2"/>
          <p:cNvSpPr txBox="1"/>
          <p:nvPr/>
        </p:nvSpPr>
        <p:spPr>
          <a:xfrm>
            <a:off x="5345113" y="5254625"/>
            <a:ext cx="1041400" cy="646113"/>
          </a:xfrm>
          <a:prstGeom prst="rect">
            <a:avLst/>
          </a:prstGeom>
          <a:noFill/>
        </p:spPr>
        <p:txBody>
          <a:bodyPr>
            <a:spAutoFit/>
          </a:bodyPr>
          <a:lstStyle/>
          <a:p>
            <a:pPr algn="ctr" fontAlgn="auto">
              <a:spcBef>
                <a:spcPts val="0"/>
              </a:spcBef>
              <a:spcAft>
                <a:spcPts val="0"/>
              </a:spcAft>
              <a:defRPr/>
            </a:pPr>
            <a:r>
              <a:rPr lang="en-US" altLang="ja-JP" dirty="0">
                <a:latin typeface="+mj-ea"/>
                <a:ea typeface="+mj-ea"/>
              </a:rPr>
              <a:t>15</a:t>
            </a:r>
          </a:p>
          <a:p>
            <a:pPr algn="ctr" fontAlgn="auto">
              <a:spcBef>
                <a:spcPts val="0"/>
              </a:spcBef>
              <a:spcAft>
                <a:spcPts val="0"/>
              </a:spcAft>
              <a:defRPr/>
            </a:pPr>
            <a:r>
              <a:rPr lang="en-US" altLang="ja-JP" dirty="0">
                <a:latin typeface="+mj-ea"/>
                <a:ea typeface="+mj-ea"/>
              </a:rPr>
              <a:t>(12.6)</a:t>
            </a:r>
            <a:endParaRPr lang="ja-JP" altLang="en-US" dirty="0">
              <a:latin typeface="+mj-ea"/>
              <a:ea typeface="+mj-ea"/>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正方形/長方形 18"/>
          <p:cNvSpPr/>
          <p:nvPr/>
        </p:nvSpPr>
        <p:spPr>
          <a:xfrm>
            <a:off x="1116013" y="981075"/>
            <a:ext cx="7632700" cy="5246688"/>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endParaRPr lang="ja-JP" altLang="en-US"/>
          </a:p>
        </p:txBody>
      </p:sp>
      <p:sp>
        <p:nvSpPr>
          <p:cNvPr id="35842" name="タイトル 1"/>
          <p:cNvSpPr>
            <a:spLocks noGrp="1"/>
          </p:cNvSpPr>
          <p:nvPr>
            <p:ph type="title"/>
          </p:nvPr>
        </p:nvSpPr>
        <p:spPr>
          <a:xfrm>
            <a:off x="385763" y="139700"/>
            <a:ext cx="8074025" cy="850900"/>
          </a:xfrm>
        </p:spPr>
        <p:txBody>
          <a:bodyPr/>
          <a:lstStyle/>
          <a:p>
            <a:pPr algn="l"/>
            <a:r>
              <a:rPr lang="ja-JP" altLang="en-US" sz="2400" smtClean="0"/>
              <a:t>図３　不利と困難の複合（親のメンタルヘルスの問題）</a:t>
            </a:r>
            <a:r>
              <a:rPr lang="en-US" altLang="ja-JP" sz="2400" smtClean="0"/>
              <a:t/>
            </a:r>
            <a:br>
              <a:rPr lang="en-US" altLang="ja-JP" sz="2400" smtClean="0"/>
            </a:br>
            <a:r>
              <a:rPr lang="en-US" altLang="ja-JP" sz="2400" smtClean="0"/>
              <a:t>A</a:t>
            </a:r>
            <a:r>
              <a:rPr lang="ja-JP" altLang="en-US" sz="2400" smtClean="0"/>
              <a:t>親のメンタルヘルスの問題</a:t>
            </a:r>
            <a:r>
              <a:rPr lang="en-US" altLang="ja-JP" sz="2400" baseline="30000" smtClean="0"/>
              <a:t>※</a:t>
            </a:r>
            <a:r>
              <a:rPr lang="ja-JP" altLang="en-US" sz="2400" smtClean="0"/>
              <a:t>／</a:t>
            </a:r>
            <a:r>
              <a:rPr lang="en-US" altLang="ja-JP" sz="2400" smtClean="0"/>
              <a:t>B</a:t>
            </a:r>
            <a:r>
              <a:rPr lang="ja-JP" altLang="en-US" sz="2400" smtClean="0"/>
              <a:t>経済問題／</a:t>
            </a:r>
            <a:r>
              <a:rPr lang="en-US" altLang="ja-JP" sz="2400" smtClean="0"/>
              <a:t>C</a:t>
            </a:r>
            <a:r>
              <a:rPr lang="ja-JP" altLang="en-US" sz="2400" smtClean="0"/>
              <a:t>社会的孤立</a:t>
            </a:r>
          </a:p>
        </p:txBody>
      </p:sp>
      <p:graphicFrame>
        <p:nvGraphicFramePr>
          <p:cNvPr id="7" name="コンテンツ プレースホルダー 6"/>
          <p:cNvGraphicFramePr>
            <a:graphicFrameLocks noGrp="1"/>
          </p:cNvGraphicFramePr>
          <p:nvPr>
            <p:ph idx="1"/>
          </p:nvPr>
        </p:nvGraphicFramePr>
        <p:xfrm>
          <a:off x="1115616" y="980727"/>
          <a:ext cx="6696744" cy="47023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 Box 2"/>
          <p:cNvSpPr txBox="1">
            <a:spLocks noChangeArrowheads="1"/>
          </p:cNvSpPr>
          <p:nvPr/>
        </p:nvSpPr>
        <p:spPr bwMode="auto">
          <a:xfrm>
            <a:off x="5287963" y="1924050"/>
            <a:ext cx="1543050" cy="514350"/>
          </a:xfrm>
          <a:prstGeom prst="rect">
            <a:avLst/>
          </a:prstGeom>
          <a:noFill/>
          <a:ln>
            <a:noFill/>
          </a:ln>
          <a:extLst>
            <a:ext uri="{909E8E84-426E-40DD-AFC4-6F175D3DCCD1}"/>
            <a:ext uri="{91240B29-F687-4F45-9708-019B960494DF}"/>
          </a:extLst>
        </p:spPr>
        <p:txBody>
          <a:bodyPr lIns="74295" tIns="8890" rIns="74295" bIns="8890"/>
          <a:lstStyle/>
          <a:p>
            <a:pPr algn="ctr">
              <a:defRPr/>
            </a:pPr>
            <a:r>
              <a:rPr lang="en-US" altLang="ja-JP" sz="2000" dirty="0">
                <a:latin typeface="+mj-ea"/>
                <a:ea typeface="+mj-ea"/>
                <a:cs typeface="ＭＳ Ｐゴシック" pitchFamily="50" charset="-128"/>
              </a:rPr>
              <a:t>7</a:t>
            </a:r>
          </a:p>
          <a:p>
            <a:pPr algn="ctr">
              <a:defRPr/>
            </a:pPr>
            <a:r>
              <a:rPr lang="en-US" altLang="ja-JP" sz="2000" dirty="0">
                <a:latin typeface="+mj-ea"/>
                <a:ea typeface="+mj-ea"/>
                <a:cs typeface="ＭＳ Ｐゴシック" pitchFamily="50" charset="-128"/>
              </a:rPr>
              <a:t>(5.9)</a:t>
            </a:r>
            <a:endParaRPr lang="ja-JP" altLang="ja-JP" sz="2000" dirty="0">
              <a:latin typeface="+mj-ea"/>
              <a:ea typeface="+mj-ea"/>
              <a:cs typeface="ＭＳ Ｐゴシック" pitchFamily="50" charset="-128"/>
            </a:endParaRPr>
          </a:p>
        </p:txBody>
      </p:sp>
      <p:sp>
        <p:nvSpPr>
          <p:cNvPr id="9" name="Text Box 3"/>
          <p:cNvSpPr txBox="1">
            <a:spLocks noChangeArrowheads="1"/>
          </p:cNvSpPr>
          <p:nvPr/>
        </p:nvSpPr>
        <p:spPr bwMode="auto">
          <a:xfrm>
            <a:off x="4841875" y="3140075"/>
            <a:ext cx="1327150" cy="622300"/>
          </a:xfrm>
          <a:prstGeom prst="rect">
            <a:avLst/>
          </a:prstGeom>
          <a:noFill/>
          <a:ln>
            <a:noFill/>
          </a:ln>
          <a:extLst>
            <a:ext uri="{909E8E84-426E-40DD-AFC4-6F175D3DCCD1}"/>
            <a:ext uri="{91240B29-F687-4F45-9708-019B960494DF}"/>
          </a:extLst>
        </p:spPr>
        <p:txBody>
          <a:bodyPr lIns="74295" tIns="8890" rIns="74295" bIns="8890"/>
          <a:lstStyle/>
          <a:p>
            <a:pPr algn="ctr">
              <a:defRPr/>
            </a:pPr>
            <a:r>
              <a:rPr lang="en-US" altLang="ja-JP" sz="2000" dirty="0">
                <a:latin typeface="+mj-ea"/>
                <a:ea typeface="+mj-ea"/>
                <a:cs typeface="ＭＳ Ｐゴシック" pitchFamily="50" charset="-128"/>
              </a:rPr>
              <a:t>12</a:t>
            </a:r>
          </a:p>
          <a:p>
            <a:pPr algn="ctr">
              <a:defRPr/>
            </a:pPr>
            <a:r>
              <a:rPr lang="en-US" altLang="ja-JP" sz="2000" dirty="0">
                <a:latin typeface="+mj-ea"/>
                <a:ea typeface="+mj-ea"/>
                <a:cs typeface="ＭＳ Ｐゴシック" pitchFamily="50" charset="-128"/>
              </a:rPr>
              <a:t>(10.1)</a:t>
            </a:r>
            <a:endParaRPr lang="ja-JP" altLang="ja-JP" sz="2000" dirty="0">
              <a:latin typeface="+mj-ea"/>
              <a:ea typeface="+mj-ea"/>
              <a:cs typeface="ＭＳ Ｐゴシック" pitchFamily="50" charset="-128"/>
            </a:endParaRPr>
          </a:p>
        </p:txBody>
      </p:sp>
      <p:sp>
        <p:nvSpPr>
          <p:cNvPr id="10" name="Text Box 4"/>
          <p:cNvSpPr txBox="1">
            <a:spLocks noChangeArrowheads="1"/>
          </p:cNvSpPr>
          <p:nvPr/>
        </p:nvSpPr>
        <p:spPr bwMode="auto">
          <a:xfrm>
            <a:off x="3897313" y="2551113"/>
            <a:ext cx="901700" cy="566737"/>
          </a:xfrm>
          <a:prstGeom prst="rect">
            <a:avLst/>
          </a:prstGeom>
          <a:noFill/>
          <a:ln>
            <a:noFill/>
          </a:ln>
          <a:extLst>
            <a:ext uri="{909E8E84-426E-40DD-AFC4-6F175D3DCCD1}"/>
            <a:ext uri="{91240B29-F687-4F45-9708-019B960494DF}"/>
          </a:extLst>
        </p:spPr>
        <p:txBody>
          <a:bodyPr lIns="74295" tIns="8890" rIns="74295" bIns="8890"/>
          <a:lstStyle/>
          <a:p>
            <a:pPr algn="ctr">
              <a:defRPr/>
            </a:pPr>
            <a:r>
              <a:rPr lang="en-US" altLang="ja-JP" sz="2000" dirty="0">
                <a:latin typeface="+mj-ea"/>
                <a:ea typeface="+mj-ea"/>
                <a:cs typeface="ＭＳ Ｐゴシック" pitchFamily="50" charset="-128"/>
              </a:rPr>
              <a:t>22</a:t>
            </a:r>
          </a:p>
          <a:p>
            <a:pPr algn="ctr">
              <a:defRPr/>
            </a:pPr>
            <a:r>
              <a:rPr lang="en-US" altLang="ja-JP" sz="2000" dirty="0">
                <a:latin typeface="+mj-ea"/>
                <a:ea typeface="+mj-ea"/>
                <a:cs typeface="ＭＳ Ｐゴシック" pitchFamily="50" charset="-128"/>
              </a:rPr>
              <a:t>(18.5)</a:t>
            </a:r>
            <a:endParaRPr lang="ja-JP" altLang="ja-JP" sz="2000" dirty="0">
              <a:latin typeface="+mj-ea"/>
              <a:ea typeface="+mj-ea"/>
              <a:cs typeface="ＭＳ Ｐゴシック" pitchFamily="50" charset="-128"/>
            </a:endParaRPr>
          </a:p>
        </p:txBody>
      </p:sp>
      <p:sp>
        <p:nvSpPr>
          <p:cNvPr id="12" name="Text Box 6"/>
          <p:cNvSpPr txBox="1">
            <a:spLocks noChangeArrowheads="1"/>
          </p:cNvSpPr>
          <p:nvPr/>
        </p:nvSpPr>
        <p:spPr bwMode="auto">
          <a:xfrm>
            <a:off x="5940425" y="2852738"/>
            <a:ext cx="1295400" cy="530225"/>
          </a:xfrm>
          <a:prstGeom prst="rect">
            <a:avLst/>
          </a:prstGeom>
          <a:noFill/>
          <a:ln>
            <a:noFill/>
          </a:ln>
          <a:extLst>
            <a:ext uri="{909E8E84-426E-40DD-AFC4-6F175D3DCCD1}"/>
            <a:ext uri="{91240B29-F687-4F45-9708-019B960494DF}"/>
          </a:extLst>
        </p:spPr>
        <p:txBody>
          <a:bodyPr lIns="74295" tIns="8890" rIns="74295" bIns="8890"/>
          <a:lstStyle/>
          <a:p>
            <a:pPr algn="ctr">
              <a:defRPr/>
            </a:pPr>
            <a:r>
              <a:rPr lang="en-US" altLang="ja-JP" sz="2000" dirty="0">
                <a:latin typeface="+mj-ea"/>
                <a:ea typeface="+mj-ea"/>
                <a:cs typeface="ＭＳ Ｐゴシック" pitchFamily="50" charset="-128"/>
              </a:rPr>
              <a:t>6</a:t>
            </a:r>
          </a:p>
          <a:p>
            <a:pPr algn="ctr">
              <a:defRPr/>
            </a:pPr>
            <a:r>
              <a:rPr lang="en-US" altLang="ja-JP" sz="2000" dirty="0">
                <a:latin typeface="+mj-ea"/>
                <a:ea typeface="+mj-ea"/>
                <a:cs typeface="ＭＳ Ｐゴシック" pitchFamily="50" charset="-128"/>
              </a:rPr>
              <a:t>(5.0)</a:t>
            </a:r>
          </a:p>
          <a:p>
            <a:pPr>
              <a:defRPr/>
            </a:pPr>
            <a:endParaRPr lang="ja-JP" altLang="ja-JP" dirty="0">
              <a:latin typeface="Arial" pitchFamily="34" charset="0"/>
              <a:ea typeface="ＭＳ Ｐゴシック" pitchFamily="50" charset="-128"/>
              <a:cs typeface="ＭＳ Ｐゴシック" pitchFamily="50" charset="-128"/>
            </a:endParaRPr>
          </a:p>
        </p:txBody>
      </p:sp>
      <p:sp>
        <p:nvSpPr>
          <p:cNvPr id="13" name="Text Box 7"/>
          <p:cNvSpPr txBox="1">
            <a:spLocks noChangeArrowheads="1"/>
          </p:cNvSpPr>
          <p:nvPr/>
        </p:nvSpPr>
        <p:spPr bwMode="auto">
          <a:xfrm>
            <a:off x="2916238" y="4008438"/>
            <a:ext cx="981075" cy="498475"/>
          </a:xfrm>
          <a:prstGeom prst="rect">
            <a:avLst/>
          </a:prstGeom>
          <a:noFill/>
          <a:ln>
            <a:noFill/>
          </a:ln>
          <a:extLst>
            <a:ext uri="{909E8E84-426E-40DD-AFC4-6F175D3DCCD1}"/>
            <a:ext uri="{91240B29-F687-4F45-9708-019B960494DF}"/>
          </a:extLst>
        </p:spPr>
        <p:txBody>
          <a:bodyPr lIns="74295" tIns="8890" rIns="74295" bIns="8890"/>
          <a:lstStyle/>
          <a:p>
            <a:pPr algn="ctr">
              <a:defRPr/>
            </a:pPr>
            <a:r>
              <a:rPr lang="en-US" altLang="ja-JP" sz="2000" dirty="0">
                <a:latin typeface="+mj-ea"/>
                <a:ea typeface="+mj-ea"/>
                <a:cs typeface="ＭＳ Ｐゴシック" pitchFamily="50" charset="-128"/>
              </a:rPr>
              <a:t>24</a:t>
            </a:r>
          </a:p>
          <a:p>
            <a:pPr algn="ctr">
              <a:defRPr/>
            </a:pPr>
            <a:r>
              <a:rPr lang="en-US" altLang="ja-JP" sz="2000" dirty="0">
                <a:latin typeface="+mj-ea"/>
                <a:ea typeface="+mj-ea"/>
                <a:cs typeface="ＭＳ Ｐゴシック" pitchFamily="50" charset="-128"/>
              </a:rPr>
              <a:t>(20.2)</a:t>
            </a:r>
            <a:endParaRPr lang="ja-JP" altLang="ja-JP" sz="2000" dirty="0">
              <a:latin typeface="+mj-ea"/>
              <a:ea typeface="+mj-ea"/>
              <a:cs typeface="ＭＳ Ｐゴシック" pitchFamily="50" charset="-128"/>
            </a:endParaRPr>
          </a:p>
        </p:txBody>
      </p:sp>
      <p:sp>
        <p:nvSpPr>
          <p:cNvPr id="14" name="Text Box 8"/>
          <p:cNvSpPr txBox="1">
            <a:spLocks noChangeArrowheads="1"/>
          </p:cNvSpPr>
          <p:nvPr/>
        </p:nvSpPr>
        <p:spPr bwMode="auto">
          <a:xfrm>
            <a:off x="6400800" y="4173538"/>
            <a:ext cx="1081088" cy="639762"/>
          </a:xfrm>
          <a:prstGeom prst="rect">
            <a:avLst/>
          </a:prstGeom>
          <a:noFill/>
          <a:ln>
            <a:noFill/>
          </a:ln>
          <a:extLst>
            <a:ext uri="{909E8E84-426E-40DD-AFC4-6F175D3DCCD1}"/>
            <a:ext uri="{91240B29-F687-4F45-9708-019B960494DF}"/>
          </a:extLst>
        </p:spPr>
        <p:txBody>
          <a:bodyPr lIns="74295" tIns="8890" rIns="74295" bIns="8890"/>
          <a:lstStyle/>
          <a:p>
            <a:pPr algn="ctr">
              <a:defRPr/>
            </a:pPr>
            <a:r>
              <a:rPr lang="en-US" altLang="ja-JP" sz="2000" dirty="0">
                <a:latin typeface="+mj-ea"/>
                <a:ea typeface="+mj-ea"/>
                <a:cs typeface="ＭＳ Ｐゴシック" pitchFamily="50" charset="-128"/>
              </a:rPr>
              <a:t>13</a:t>
            </a:r>
          </a:p>
          <a:p>
            <a:pPr algn="ctr">
              <a:defRPr/>
            </a:pPr>
            <a:r>
              <a:rPr lang="en-US" altLang="ja-JP" sz="2000" dirty="0">
                <a:latin typeface="+mj-ea"/>
                <a:ea typeface="+mj-ea"/>
                <a:cs typeface="ＭＳ Ｐゴシック" pitchFamily="50" charset="-128"/>
              </a:rPr>
              <a:t>(10.9)</a:t>
            </a:r>
            <a:endParaRPr lang="ja-JP" altLang="ja-JP" sz="2000" dirty="0">
              <a:latin typeface="+mj-ea"/>
              <a:ea typeface="+mj-ea"/>
              <a:cs typeface="ＭＳ Ｐゴシック" pitchFamily="50" charset="-128"/>
            </a:endParaRPr>
          </a:p>
        </p:txBody>
      </p:sp>
      <p:sp>
        <p:nvSpPr>
          <p:cNvPr id="22" name="テキスト ボックス 21"/>
          <p:cNvSpPr txBox="1"/>
          <p:nvPr/>
        </p:nvSpPr>
        <p:spPr>
          <a:xfrm>
            <a:off x="2420938" y="898525"/>
            <a:ext cx="687387" cy="369888"/>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fontAlgn="auto">
              <a:spcBef>
                <a:spcPts val="0"/>
              </a:spcBef>
              <a:spcAft>
                <a:spcPts val="0"/>
              </a:spcAft>
              <a:defRPr/>
            </a:pPr>
            <a:r>
              <a:rPr lang="ja-JP" altLang="en-US" dirty="0"/>
              <a:t>１１９</a:t>
            </a:r>
          </a:p>
        </p:txBody>
      </p:sp>
      <p:sp>
        <p:nvSpPr>
          <p:cNvPr id="23" name="テキスト ボックス 22"/>
          <p:cNvSpPr txBox="1"/>
          <p:nvPr/>
        </p:nvSpPr>
        <p:spPr>
          <a:xfrm>
            <a:off x="3348038" y="1254125"/>
            <a:ext cx="3887787" cy="368300"/>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pPr fontAlgn="auto">
              <a:spcBef>
                <a:spcPts val="0"/>
              </a:spcBef>
              <a:spcAft>
                <a:spcPts val="0"/>
              </a:spcAft>
              <a:defRPr/>
            </a:pPr>
            <a:r>
              <a:rPr lang="en-US" altLang="ja-JP" dirty="0"/>
              <a:t>A</a:t>
            </a:r>
            <a:r>
              <a:rPr lang="ja-JP" altLang="en-US" dirty="0"/>
              <a:t>親のメンタルヘルスの問題　</a:t>
            </a:r>
            <a:r>
              <a:rPr lang="en-US" altLang="ja-JP" dirty="0"/>
              <a:t>47(39.5)</a:t>
            </a:r>
            <a:endParaRPr lang="ja-JP" altLang="en-US" dirty="0"/>
          </a:p>
        </p:txBody>
      </p:sp>
      <p:sp>
        <p:nvSpPr>
          <p:cNvPr id="24" name="テキスト ボックス 23"/>
          <p:cNvSpPr txBox="1"/>
          <p:nvPr/>
        </p:nvSpPr>
        <p:spPr>
          <a:xfrm>
            <a:off x="1476375" y="5661025"/>
            <a:ext cx="2160588" cy="369888"/>
          </a:xfrm>
          <a:prstGeom prst="rect">
            <a:avLst/>
          </a:prstGeom>
        </p:spPr>
        <p:style>
          <a:lnRef idx="1">
            <a:schemeClr val="accent6"/>
          </a:lnRef>
          <a:fillRef idx="2">
            <a:schemeClr val="accent6"/>
          </a:fillRef>
          <a:effectRef idx="1">
            <a:schemeClr val="accent6"/>
          </a:effectRef>
          <a:fontRef idx="minor">
            <a:schemeClr val="dk1"/>
          </a:fontRef>
        </p:style>
        <p:txBody>
          <a:bodyPr>
            <a:spAutoFit/>
          </a:bodyPr>
          <a:lstStyle/>
          <a:p>
            <a:pPr fontAlgn="auto">
              <a:spcBef>
                <a:spcPts val="0"/>
              </a:spcBef>
              <a:spcAft>
                <a:spcPts val="0"/>
              </a:spcAft>
              <a:defRPr/>
            </a:pPr>
            <a:r>
              <a:rPr lang="en-US" altLang="ja-JP" dirty="0"/>
              <a:t>B</a:t>
            </a:r>
            <a:r>
              <a:rPr lang="ja-JP" altLang="en-US" dirty="0"/>
              <a:t>経済問題　</a:t>
            </a:r>
            <a:r>
              <a:rPr lang="en-US" altLang="ja-JP" dirty="0"/>
              <a:t>86(72.3)</a:t>
            </a:r>
            <a:endParaRPr lang="ja-JP" altLang="en-US" dirty="0"/>
          </a:p>
        </p:txBody>
      </p:sp>
      <p:sp>
        <p:nvSpPr>
          <p:cNvPr id="25" name="テキスト ボックス 24"/>
          <p:cNvSpPr txBox="1"/>
          <p:nvPr/>
        </p:nvSpPr>
        <p:spPr>
          <a:xfrm>
            <a:off x="6094413" y="5772150"/>
            <a:ext cx="2438400" cy="368300"/>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pPr fontAlgn="auto">
              <a:spcBef>
                <a:spcPts val="0"/>
              </a:spcBef>
              <a:spcAft>
                <a:spcPts val="0"/>
              </a:spcAft>
              <a:defRPr/>
            </a:pPr>
            <a:r>
              <a:rPr lang="en-US" altLang="ja-JP" dirty="0"/>
              <a:t>C</a:t>
            </a:r>
            <a:r>
              <a:rPr lang="ja-JP" altLang="en-US" dirty="0"/>
              <a:t>社会的孤立　</a:t>
            </a:r>
            <a:r>
              <a:rPr lang="en-US" altLang="ja-JP" dirty="0"/>
              <a:t>59(49.6)</a:t>
            </a:r>
            <a:endParaRPr lang="ja-JP" altLang="en-US" dirty="0"/>
          </a:p>
        </p:txBody>
      </p:sp>
      <p:sp>
        <p:nvSpPr>
          <p:cNvPr id="26" name="テキスト ボックス 25"/>
          <p:cNvSpPr txBox="1"/>
          <p:nvPr/>
        </p:nvSpPr>
        <p:spPr>
          <a:xfrm>
            <a:off x="1749425" y="1454150"/>
            <a:ext cx="1295400" cy="922338"/>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gn="ctr" fontAlgn="auto">
              <a:spcBef>
                <a:spcPts val="0"/>
              </a:spcBef>
              <a:spcAft>
                <a:spcPts val="0"/>
              </a:spcAft>
              <a:defRPr/>
            </a:pPr>
            <a:r>
              <a:rPr lang="ja-JP" altLang="en-US" dirty="0"/>
              <a:t>いずれにも不該当</a:t>
            </a:r>
            <a:endParaRPr lang="en-US" altLang="ja-JP" dirty="0"/>
          </a:p>
          <a:p>
            <a:pPr algn="ctr" fontAlgn="auto">
              <a:spcBef>
                <a:spcPts val="0"/>
              </a:spcBef>
              <a:spcAft>
                <a:spcPts val="0"/>
              </a:spcAft>
              <a:defRPr/>
            </a:pPr>
            <a:r>
              <a:rPr lang="en-US" altLang="ja-JP" dirty="0"/>
              <a:t>12</a:t>
            </a:r>
            <a:r>
              <a:rPr lang="ja-JP" altLang="en-US" dirty="0"/>
              <a:t>（</a:t>
            </a:r>
            <a:r>
              <a:rPr lang="en-US" altLang="ja-JP" dirty="0"/>
              <a:t>10.1</a:t>
            </a:r>
            <a:r>
              <a:rPr lang="ja-JP" altLang="en-US" dirty="0"/>
              <a:t>）</a:t>
            </a:r>
          </a:p>
        </p:txBody>
      </p:sp>
      <p:sp>
        <p:nvSpPr>
          <p:cNvPr id="3" name="テキスト ボックス 2"/>
          <p:cNvSpPr txBox="1"/>
          <p:nvPr/>
        </p:nvSpPr>
        <p:spPr>
          <a:xfrm>
            <a:off x="4981575" y="4492625"/>
            <a:ext cx="915988" cy="708025"/>
          </a:xfrm>
          <a:prstGeom prst="rect">
            <a:avLst/>
          </a:prstGeom>
          <a:noFill/>
        </p:spPr>
        <p:txBody>
          <a:bodyPr>
            <a:spAutoFit/>
          </a:bodyPr>
          <a:lstStyle/>
          <a:p>
            <a:pPr algn="ctr" fontAlgn="auto">
              <a:spcBef>
                <a:spcPts val="0"/>
              </a:spcBef>
              <a:spcAft>
                <a:spcPts val="0"/>
              </a:spcAft>
              <a:defRPr/>
            </a:pPr>
            <a:r>
              <a:rPr lang="en-US" altLang="ja-JP" sz="2000" dirty="0">
                <a:latin typeface="+mn-lt"/>
                <a:ea typeface="+mn-ea"/>
              </a:rPr>
              <a:t>28</a:t>
            </a:r>
            <a:endParaRPr lang="en-US" altLang="ja-JP" sz="2000" dirty="0">
              <a:latin typeface="+mj-ea"/>
              <a:ea typeface="+mj-ea"/>
            </a:endParaRPr>
          </a:p>
          <a:p>
            <a:pPr algn="ctr" fontAlgn="auto">
              <a:spcBef>
                <a:spcPts val="0"/>
              </a:spcBef>
              <a:spcAft>
                <a:spcPts val="0"/>
              </a:spcAft>
              <a:defRPr/>
            </a:pPr>
            <a:r>
              <a:rPr lang="en-US" altLang="ja-JP" sz="2000" dirty="0">
                <a:latin typeface="+mj-ea"/>
                <a:ea typeface="+mj-ea"/>
              </a:rPr>
              <a:t>(23.5)</a:t>
            </a:r>
            <a:endParaRPr lang="ja-JP" altLang="en-US" sz="2000" dirty="0">
              <a:latin typeface="+mj-ea"/>
              <a:ea typeface="+mj-ea"/>
            </a:endParaRPr>
          </a:p>
        </p:txBody>
      </p:sp>
      <p:sp>
        <p:nvSpPr>
          <p:cNvPr id="35856" name="テキスト ボックス 3"/>
          <p:cNvSpPr txBox="1">
            <a:spLocks noChangeArrowheads="1"/>
          </p:cNvSpPr>
          <p:nvPr/>
        </p:nvSpPr>
        <p:spPr bwMode="auto">
          <a:xfrm>
            <a:off x="900113" y="6237288"/>
            <a:ext cx="7775575" cy="338137"/>
          </a:xfrm>
          <a:prstGeom prst="rect">
            <a:avLst/>
          </a:prstGeom>
          <a:noFill/>
          <a:ln w="9525">
            <a:noFill/>
            <a:miter lim="800000"/>
            <a:headEnd/>
            <a:tailEnd/>
          </a:ln>
        </p:spPr>
        <p:txBody>
          <a:bodyPr>
            <a:spAutoFit/>
          </a:bodyPr>
          <a:lstStyle/>
          <a:p>
            <a:r>
              <a:rPr lang="en-US" altLang="ja-JP" sz="1600">
                <a:latin typeface="Calibri" pitchFamily="34" charset="0"/>
              </a:rPr>
              <a:t>※</a:t>
            </a:r>
            <a:r>
              <a:rPr lang="ja-JP" altLang="en-US" sz="1600">
                <a:latin typeface="Calibri" pitchFamily="34" charset="0"/>
              </a:rPr>
              <a:t>親のメンタルヘルスの問題は、「精神・神経症」、「アルコール・薬物」、「人格障害」</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正方形/長方形 18"/>
          <p:cNvSpPr/>
          <p:nvPr/>
        </p:nvSpPr>
        <p:spPr>
          <a:xfrm>
            <a:off x="1042988" y="1209675"/>
            <a:ext cx="7632700" cy="5329238"/>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endParaRPr lang="ja-JP" altLang="en-US"/>
          </a:p>
        </p:txBody>
      </p:sp>
      <p:sp>
        <p:nvSpPr>
          <p:cNvPr id="36866" name="タイトル 1"/>
          <p:cNvSpPr>
            <a:spLocks noGrp="1"/>
          </p:cNvSpPr>
          <p:nvPr>
            <p:ph type="title"/>
          </p:nvPr>
        </p:nvSpPr>
        <p:spPr>
          <a:xfrm>
            <a:off x="385763" y="139700"/>
            <a:ext cx="8074025" cy="850900"/>
          </a:xfrm>
        </p:spPr>
        <p:txBody>
          <a:bodyPr/>
          <a:lstStyle/>
          <a:p>
            <a:pPr algn="l"/>
            <a:r>
              <a:rPr lang="ja-JP" altLang="en-US" sz="2400" smtClean="0"/>
              <a:t>図４　不利と困難の複合（親の知的障害）</a:t>
            </a:r>
            <a:r>
              <a:rPr lang="en-US" altLang="ja-JP" sz="2400" smtClean="0"/>
              <a:t/>
            </a:r>
            <a:br>
              <a:rPr lang="en-US" altLang="ja-JP" sz="2400" smtClean="0"/>
            </a:br>
            <a:r>
              <a:rPr lang="en-US" altLang="ja-JP" sz="2400" smtClean="0"/>
              <a:t>A</a:t>
            </a:r>
            <a:r>
              <a:rPr lang="ja-JP" altLang="en-US" sz="2400" smtClean="0"/>
              <a:t>親の知的障害／</a:t>
            </a:r>
            <a:r>
              <a:rPr lang="en-US" altLang="ja-JP" sz="2400" smtClean="0"/>
              <a:t>B</a:t>
            </a:r>
            <a:r>
              <a:rPr lang="ja-JP" altLang="en-US" sz="2400" smtClean="0"/>
              <a:t>経済問題／</a:t>
            </a:r>
            <a:r>
              <a:rPr lang="en-US" altLang="ja-JP" sz="2400" smtClean="0"/>
              <a:t>C</a:t>
            </a:r>
            <a:r>
              <a:rPr lang="ja-JP" altLang="en-US" sz="2400" smtClean="0"/>
              <a:t>社会的孤立</a:t>
            </a:r>
          </a:p>
        </p:txBody>
      </p:sp>
      <p:graphicFrame>
        <p:nvGraphicFramePr>
          <p:cNvPr id="7" name="コンテンツ プレースホルダー 6"/>
          <p:cNvGraphicFramePr>
            <a:graphicFrameLocks noGrp="1"/>
          </p:cNvGraphicFramePr>
          <p:nvPr>
            <p:ph idx="1"/>
          </p:nvPr>
        </p:nvGraphicFramePr>
        <p:xfrm>
          <a:off x="1547664" y="863221"/>
          <a:ext cx="6709919" cy="504780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 Box 2"/>
          <p:cNvSpPr txBox="1">
            <a:spLocks noChangeArrowheads="1"/>
          </p:cNvSpPr>
          <p:nvPr/>
        </p:nvSpPr>
        <p:spPr bwMode="auto">
          <a:xfrm>
            <a:off x="4760913" y="1824038"/>
            <a:ext cx="1541462" cy="515937"/>
          </a:xfrm>
          <a:prstGeom prst="rect">
            <a:avLst/>
          </a:prstGeom>
          <a:noFill/>
          <a:ln>
            <a:noFill/>
          </a:ln>
          <a:extLst>
            <a:ext uri="{909E8E84-426E-40DD-AFC4-6F175D3DCCD1}"/>
            <a:ext uri="{91240B29-F687-4F45-9708-019B960494DF}"/>
          </a:extLst>
        </p:spPr>
        <p:txBody>
          <a:bodyPr lIns="74295" tIns="8890" rIns="74295" bIns="8890"/>
          <a:lstStyle/>
          <a:p>
            <a:pPr algn="ctr">
              <a:defRPr/>
            </a:pPr>
            <a:r>
              <a:rPr lang="en-US" altLang="ja-JP" sz="2000" dirty="0">
                <a:latin typeface="+mj-ea"/>
                <a:ea typeface="+mj-ea"/>
                <a:cs typeface="ＭＳ Ｐゴシック" pitchFamily="50" charset="-128"/>
              </a:rPr>
              <a:t>2 </a:t>
            </a:r>
          </a:p>
          <a:p>
            <a:pPr algn="ctr">
              <a:defRPr/>
            </a:pPr>
            <a:r>
              <a:rPr lang="en-US" altLang="ja-JP" sz="2000" dirty="0">
                <a:latin typeface="+mj-ea"/>
                <a:ea typeface="+mj-ea"/>
                <a:cs typeface="ＭＳ Ｐゴシック" pitchFamily="50" charset="-128"/>
              </a:rPr>
              <a:t>(1.7)</a:t>
            </a:r>
            <a:endParaRPr lang="ja-JP" altLang="ja-JP" sz="2000" dirty="0">
              <a:latin typeface="+mj-ea"/>
              <a:ea typeface="+mj-ea"/>
              <a:cs typeface="ＭＳ Ｐゴシック" pitchFamily="50" charset="-128"/>
            </a:endParaRPr>
          </a:p>
        </p:txBody>
      </p:sp>
      <p:sp>
        <p:nvSpPr>
          <p:cNvPr id="9" name="Text Box 3"/>
          <p:cNvSpPr txBox="1">
            <a:spLocks noChangeArrowheads="1"/>
          </p:cNvSpPr>
          <p:nvPr/>
        </p:nvSpPr>
        <p:spPr bwMode="auto">
          <a:xfrm>
            <a:off x="4527550" y="2997200"/>
            <a:ext cx="1328738" cy="623888"/>
          </a:xfrm>
          <a:prstGeom prst="rect">
            <a:avLst/>
          </a:prstGeom>
          <a:noFill/>
          <a:ln>
            <a:noFill/>
          </a:ln>
          <a:extLst>
            <a:ext uri="{909E8E84-426E-40DD-AFC4-6F175D3DCCD1}"/>
            <a:ext uri="{91240B29-F687-4F45-9708-019B960494DF}"/>
          </a:extLst>
        </p:spPr>
        <p:txBody>
          <a:bodyPr lIns="74295" tIns="8890" rIns="74295" bIns="8890"/>
          <a:lstStyle/>
          <a:p>
            <a:pPr algn="ctr">
              <a:defRPr/>
            </a:pPr>
            <a:r>
              <a:rPr lang="en-US" altLang="ja-JP" sz="2000" dirty="0">
                <a:latin typeface="+mj-ea"/>
                <a:ea typeface="+mj-ea"/>
                <a:cs typeface="ＭＳ Ｐゴシック" pitchFamily="50" charset="-128"/>
              </a:rPr>
              <a:t>6</a:t>
            </a:r>
          </a:p>
          <a:p>
            <a:pPr algn="ctr">
              <a:defRPr/>
            </a:pPr>
            <a:r>
              <a:rPr lang="en-US" altLang="ja-JP" sz="2000" dirty="0">
                <a:latin typeface="+mj-ea"/>
                <a:ea typeface="+mj-ea"/>
                <a:cs typeface="ＭＳ Ｐゴシック" pitchFamily="50" charset="-128"/>
              </a:rPr>
              <a:t>(5.0)</a:t>
            </a:r>
            <a:endParaRPr lang="ja-JP" altLang="ja-JP" sz="2000" dirty="0">
              <a:latin typeface="+mj-ea"/>
              <a:ea typeface="+mj-ea"/>
              <a:cs typeface="ＭＳ Ｐゴシック" pitchFamily="50" charset="-128"/>
            </a:endParaRPr>
          </a:p>
        </p:txBody>
      </p:sp>
      <p:sp>
        <p:nvSpPr>
          <p:cNvPr id="10" name="Text Box 4"/>
          <p:cNvSpPr txBox="1">
            <a:spLocks noChangeArrowheads="1"/>
          </p:cNvSpPr>
          <p:nvPr/>
        </p:nvSpPr>
        <p:spPr bwMode="auto">
          <a:xfrm>
            <a:off x="4086225" y="2222500"/>
            <a:ext cx="901700" cy="566738"/>
          </a:xfrm>
          <a:prstGeom prst="rect">
            <a:avLst/>
          </a:prstGeom>
          <a:noFill/>
          <a:ln>
            <a:noFill/>
          </a:ln>
          <a:extLst>
            <a:ext uri="{909E8E84-426E-40DD-AFC4-6F175D3DCCD1}"/>
            <a:ext uri="{91240B29-F687-4F45-9708-019B960494DF}"/>
          </a:extLst>
        </p:spPr>
        <p:txBody>
          <a:bodyPr lIns="74295" tIns="8890" rIns="74295" bIns="8890"/>
          <a:lstStyle/>
          <a:p>
            <a:pPr algn="ctr">
              <a:defRPr/>
            </a:pPr>
            <a:r>
              <a:rPr lang="en-US" altLang="ja-JP" sz="2000" dirty="0">
                <a:latin typeface="+mj-ea"/>
                <a:ea typeface="+mj-ea"/>
                <a:cs typeface="ＭＳ Ｐゴシック" pitchFamily="50" charset="-128"/>
              </a:rPr>
              <a:t>15</a:t>
            </a:r>
          </a:p>
          <a:p>
            <a:pPr algn="ctr">
              <a:defRPr/>
            </a:pPr>
            <a:r>
              <a:rPr lang="en-US" altLang="ja-JP" sz="2000" dirty="0">
                <a:latin typeface="+mj-ea"/>
                <a:ea typeface="+mj-ea"/>
                <a:cs typeface="ＭＳ Ｐゴシック" pitchFamily="50" charset="-128"/>
              </a:rPr>
              <a:t>(12.6)</a:t>
            </a:r>
            <a:endParaRPr lang="ja-JP" altLang="ja-JP" sz="2000" dirty="0">
              <a:latin typeface="+mj-ea"/>
              <a:ea typeface="+mj-ea"/>
              <a:cs typeface="ＭＳ Ｐゴシック" pitchFamily="50" charset="-128"/>
            </a:endParaRPr>
          </a:p>
        </p:txBody>
      </p:sp>
      <p:sp>
        <p:nvSpPr>
          <p:cNvPr id="12" name="Text Box 6"/>
          <p:cNvSpPr txBox="1">
            <a:spLocks noChangeArrowheads="1"/>
          </p:cNvSpPr>
          <p:nvPr/>
        </p:nvSpPr>
        <p:spPr bwMode="auto">
          <a:xfrm>
            <a:off x="5321300" y="2524125"/>
            <a:ext cx="1295400" cy="530225"/>
          </a:xfrm>
          <a:prstGeom prst="rect">
            <a:avLst/>
          </a:prstGeom>
          <a:noFill/>
          <a:ln>
            <a:noFill/>
          </a:ln>
          <a:extLst>
            <a:ext uri="{909E8E84-426E-40DD-AFC4-6F175D3DCCD1}"/>
            <a:ext uri="{91240B29-F687-4F45-9708-019B960494DF}"/>
          </a:extLst>
        </p:spPr>
        <p:txBody>
          <a:bodyPr lIns="74295" tIns="8890" rIns="74295" bIns="8890"/>
          <a:lstStyle/>
          <a:p>
            <a:pPr algn="ctr">
              <a:defRPr/>
            </a:pPr>
            <a:r>
              <a:rPr lang="en-US" altLang="ja-JP" sz="2000" dirty="0">
                <a:latin typeface="+mj-ea"/>
                <a:ea typeface="+mj-ea"/>
                <a:cs typeface="ＭＳ Ｐゴシック" pitchFamily="50" charset="-128"/>
              </a:rPr>
              <a:t>1</a:t>
            </a:r>
          </a:p>
          <a:p>
            <a:pPr algn="ctr">
              <a:defRPr/>
            </a:pPr>
            <a:r>
              <a:rPr lang="en-US" altLang="ja-JP" sz="2000" dirty="0">
                <a:latin typeface="+mj-ea"/>
                <a:ea typeface="+mj-ea"/>
                <a:cs typeface="ＭＳ Ｐゴシック" pitchFamily="50" charset="-128"/>
              </a:rPr>
              <a:t>(0.8)</a:t>
            </a:r>
          </a:p>
          <a:p>
            <a:pPr>
              <a:defRPr/>
            </a:pPr>
            <a:endParaRPr lang="ja-JP" altLang="ja-JP" dirty="0">
              <a:latin typeface="Arial" pitchFamily="34" charset="0"/>
              <a:ea typeface="ＭＳ Ｐゴシック" pitchFamily="50" charset="-128"/>
              <a:cs typeface="ＭＳ Ｐゴシック" pitchFamily="50" charset="-128"/>
            </a:endParaRPr>
          </a:p>
        </p:txBody>
      </p:sp>
      <p:sp>
        <p:nvSpPr>
          <p:cNvPr id="13" name="Text Box 7"/>
          <p:cNvSpPr txBox="1">
            <a:spLocks noChangeArrowheads="1"/>
          </p:cNvSpPr>
          <p:nvPr/>
        </p:nvSpPr>
        <p:spPr bwMode="auto">
          <a:xfrm>
            <a:off x="2803525" y="3495675"/>
            <a:ext cx="981075" cy="498475"/>
          </a:xfrm>
          <a:prstGeom prst="rect">
            <a:avLst/>
          </a:prstGeom>
          <a:noFill/>
          <a:ln>
            <a:noFill/>
          </a:ln>
          <a:extLst>
            <a:ext uri="{909E8E84-426E-40DD-AFC4-6F175D3DCCD1}"/>
            <a:ext uri="{91240B29-F687-4F45-9708-019B960494DF}"/>
          </a:extLst>
        </p:spPr>
        <p:txBody>
          <a:bodyPr lIns="74295" tIns="8890" rIns="74295" bIns="8890"/>
          <a:lstStyle/>
          <a:p>
            <a:pPr algn="ctr">
              <a:defRPr/>
            </a:pPr>
            <a:r>
              <a:rPr lang="en-US" altLang="ja-JP" sz="2000" dirty="0">
                <a:latin typeface="+mj-ea"/>
                <a:ea typeface="+mj-ea"/>
                <a:cs typeface="ＭＳ Ｐゴシック" pitchFamily="50" charset="-128"/>
              </a:rPr>
              <a:t>31</a:t>
            </a:r>
          </a:p>
          <a:p>
            <a:pPr algn="ctr">
              <a:defRPr/>
            </a:pPr>
            <a:r>
              <a:rPr lang="en-US" altLang="ja-JP" sz="2000" dirty="0">
                <a:latin typeface="+mj-ea"/>
                <a:ea typeface="+mj-ea"/>
                <a:cs typeface="ＭＳ Ｐゴシック" pitchFamily="50" charset="-128"/>
              </a:rPr>
              <a:t>(26.1)</a:t>
            </a:r>
            <a:endParaRPr lang="ja-JP" altLang="ja-JP" sz="2000" dirty="0">
              <a:latin typeface="+mj-ea"/>
              <a:ea typeface="+mj-ea"/>
              <a:cs typeface="ＭＳ Ｐゴシック" pitchFamily="50" charset="-128"/>
            </a:endParaRPr>
          </a:p>
        </p:txBody>
      </p:sp>
      <p:sp>
        <p:nvSpPr>
          <p:cNvPr id="14" name="Text Box 8"/>
          <p:cNvSpPr txBox="1">
            <a:spLocks noChangeArrowheads="1"/>
          </p:cNvSpPr>
          <p:nvPr/>
        </p:nvSpPr>
        <p:spPr bwMode="auto">
          <a:xfrm>
            <a:off x="6042025" y="3994150"/>
            <a:ext cx="1079500" cy="639763"/>
          </a:xfrm>
          <a:prstGeom prst="rect">
            <a:avLst/>
          </a:prstGeom>
          <a:noFill/>
          <a:ln>
            <a:noFill/>
          </a:ln>
          <a:extLst>
            <a:ext uri="{909E8E84-426E-40DD-AFC4-6F175D3DCCD1}"/>
            <a:ext uri="{91240B29-F687-4F45-9708-019B960494DF}"/>
          </a:extLst>
        </p:spPr>
        <p:txBody>
          <a:bodyPr lIns="74295" tIns="8890" rIns="74295" bIns="8890"/>
          <a:lstStyle/>
          <a:p>
            <a:pPr algn="ctr">
              <a:defRPr/>
            </a:pPr>
            <a:r>
              <a:rPr lang="en-US" altLang="ja-JP" sz="2000" dirty="0">
                <a:latin typeface="+mj-ea"/>
                <a:ea typeface="+mj-ea"/>
                <a:cs typeface="ＭＳ Ｐゴシック" pitchFamily="50" charset="-128"/>
              </a:rPr>
              <a:t>18</a:t>
            </a:r>
          </a:p>
          <a:p>
            <a:pPr algn="ctr">
              <a:defRPr/>
            </a:pPr>
            <a:r>
              <a:rPr lang="en-US" altLang="ja-JP" sz="2000" dirty="0">
                <a:latin typeface="+mj-ea"/>
                <a:ea typeface="+mj-ea"/>
                <a:cs typeface="ＭＳ Ｐゴシック" pitchFamily="50" charset="-128"/>
              </a:rPr>
              <a:t>(15.1)</a:t>
            </a:r>
            <a:endParaRPr lang="ja-JP" altLang="ja-JP" sz="2000" dirty="0">
              <a:latin typeface="+mj-ea"/>
              <a:ea typeface="+mj-ea"/>
              <a:cs typeface="ＭＳ Ｐゴシック" pitchFamily="50" charset="-128"/>
            </a:endParaRPr>
          </a:p>
        </p:txBody>
      </p:sp>
      <p:sp>
        <p:nvSpPr>
          <p:cNvPr id="22" name="テキスト ボックス 21"/>
          <p:cNvSpPr txBox="1"/>
          <p:nvPr/>
        </p:nvSpPr>
        <p:spPr>
          <a:xfrm>
            <a:off x="2387600" y="1073150"/>
            <a:ext cx="687388" cy="368300"/>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fontAlgn="auto">
              <a:spcBef>
                <a:spcPts val="0"/>
              </a:spcBef>
              <a:spcAft>
                <a:spcPts val="0"/>
              </a:spcAft>
              <a:defRPr/>
            </a:pPr>
            <a:r>
              <a:rPr lang="ja-JP" altLang="en-US" dirty="0"/>
              <a:t>１１９</a:t>
            </a:r>
          </a:p>
        </p:txBody>
      </p:sp>
      <p:sp>
        <p:nvSpPr>
          <p:cNvPr id="23" name="テキスト ボックス 22"/>
          <p:cNvSpPr txBox="1"/>
          <p:nvPr/>
        </p:nvSpPr>
        <p:spPr>
          <a:xfrm>
            <a:off x="3633788" y="1341438"/>
            <a:ext cx="2708275" cy="368300"/>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pPr fontAlgn="auto">
              <a:spcBef>
                <a:spcPts val="0"/>
              </a:spcBef>
              <a:spcAft>
                <a:spcPts val="0"/>
              </a:spcAft>
              <a:defRPr/>
            </a:pPr>
            <a:r>
              <a:rPr lang="en-US" altLang="ja-JP" dirty="0"/>
              <a:t>A</a:t>
            </a:r>
            <a:r>
              <a:rPr lang="ja-JP" altLang="en-US" dirty="0"/>
              <a:t>親の知的障害　</a:t>
            </a:r>
            <a:r>
              <a:rPr lang="en-US" altLang="ja-JP" dirty="0"/>
              <a:t>24(20.7)</a:t>
            </a:r>
            <a:endParaRPr lang="ja-JP" altLang="en-US" dirty="0"/>
          </a:p>
        </p:txBody>
      </p:sp>
      <p:sp>
        <p:nvSpPr>
          <p:cNvPr id="24" name="テキスト ボックス 23"/>
          <p:cNvSpPr txBox="1"/>
          <p:nvPr/>
        </p:nvSpPr>
        <p:spPr>
          <a:xfrm>
            <a:off x="1547813" y="5910263"/>
            <a:ext cx="2368550" cy="369887"/>
          </a:xfrm>
          <a:prstGeom prst="rect">
            <a:avLst/>
          </a:prstGeom>
        </p:spPr>
        <p:style>
          <a:lnRef idx="1">
            <a:schemeClr val="accent6"/>
          </a:lnRef>
          <a:fillRef idx="2">
            <a:schemeClr val="accent6"/>
          </a:fillRef>
          <a:effectRef idx="1">
            <a:schemeClr val="accent6"/>
          </a:effectRef>
          <a:fontRef idx="minor">
            <a:schemeClr val="dk1"/>
          </a:fontRef>
        </p:style>
        <p:txBody>
          <a:bodyPr>
            <a:spAutoFit/>
          </a:bodyPr>
          <a:lstStyle/>
          <a:p>
            <a:pPr fontAlgn="auto">
              <a:spcBef>
                <a:spcPts val="0"/>
              </a:spcBef>
              <a:spcAft>
                <a:spcPts val="0"/>
              </a:spcAft>
              <a:defRPr/>
            </a:pPr>
            <a:r>
              <a:rPr lang="en-US" altLang="ja-JP" dirty="0"/>
              <a:t>B</a:t>
            </a:r>
            <a:r>
              <a:rPr lang="ja-JP" altLang="en-US" dirty="0"/>
              <a:t>経済問題　</a:t>
            </a:r>
            <a:r>
              <a:rPr lang="en-US" altLang="ja-JP" dirty="0"/>
              <a:t>86(72.3)</a:t>
            </a:r>
            <a:endParaRPr lang="ja-JP" altLang="en-US" dirty="0"/>
          </a:p>
        </p:txBody>
      </p:sp>
      <p:sp>
        <p:nvSpPr>
          <p:cNvPr id="25" name="テキスト ボックス 24"/>
          <p:cNvSpPr txBox="1"/>
          <p:nvPr/>
        </p:nvSpPr>
        <p:spPr>
          <a:xfrm>
            <a:off x="6145213" y="5932488"/>
            <a:ext cx="2419350" cy="368300"/>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pPr fontAlgn="auto">
              <a:spcBef>
                <a:spcPts val="0"/>
              </a:spcBef>
              <a:spcAft>
                <a:spcPts val="0"/>
              </a:spcAft>
              <a:defRPr/>
            </a:pPr>
            <a:r>
              <a:rPr lang="en-US" altLang="ja-JP" dirty="0"/>
              <a:t>C</a:t>
            </a:r>
            <a:r>
              <a:rPr lang="ja-JP" altLang="en-US" dirty="0"/>
              <a:t>社会的孤立　</a:t>
            </a:r>
            <a:r>
              <a:rPr lang="en-US" altLang="ja-JP" dirty="0"/>
              <a:t>59(49.6)</a:t>
            </a:r>
            <a:endParaRPr lang="ja-JP" altLang="en-US" dirty="0"/>
          </a:p>
        </p:txBody>
      </p:sp>
      <p:sp>
        <p:nvSpPr>
          <p:cNvPr id="26" name="テキスト ボックス 25"/>
          <p:cNvSpPr txBox="1"/>
          <p:nvPr/>
        </p:nvSpPr>
        <p:spPr>
          <a:xfrm>
            <a:off x="1508125" y="1620838"/>
            <a:ext cx="1295400" cy="9223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gn="ctr" fontAlgn="auto">
              <a:spcBef>
                <a:spcPts val="0"/>
              </a:spcBef>
              <a:spcAft>
                <a:spcPts val="0"/>
              </a:spcAft>
              <a:defRPr/>
            </a:pPr>
            <a:r>
              <a:rPr lang="ja-JP" altLang="en-US" dirty="0"/>
              <a:t>いずれにも不該当</a:t>
            </a:r>
            <a:endParaRPr lang="en-US" altLang="ja-JP" dirty="0"/>
          </a:p>
          <a:p>
            <a:pPr algn="ctr" fontAlgn="auto">
              <a:spcBef>
                <a:spcPts val="0"/>
              </a:spcBef>
              <a:spcAft>
                <a:spcPts val="0"/>
              </a:spcAft>
              <a:defRPr/>
            </a:pPr>
            <a:r>
              <a:rPr lang="en-US" altLang="ja-JP" dirty="0"/>
              <a:t>12</a:t>
            </a:r>
            <a:r>
              <a:rPr lang="ja-JP" altLang="en-US" dirty="0"/>
              <a:t>（</a:t>
            </a:r>
            <a:r>
              <a:rPr lang="en-US" altLang="ja-JP" dirty="0"/>
              <a:t>10.1</a:t>
            </a:r>
            <a:r>
              <a:rPr lang="ja-JP" altLang="en-US" dirty="0"/>
              <a:t>）</a:t>
            </a:r>
          </a:p>
        </p:txBody>
      </p:sp>
      <p:sp>
        <p:nvSpPr>
          <p:cNvPr id="3" name="テキスト ボックス 2"/>
          <p:cNvSpPr txBox="1"/>
          <p:nvPr/>
        </p:nvSpPr>
        <p:spPr>
          <a:xfrm>
            <a:off x="4621213" y="4325938"/>
            <a:ext cx="914400" cy="708025"/>
          </a:xfrm>
          <a:prstGeom prst="rect">
            <a:avLst/>
          </a:prstGeom>
          <a:noFill/>
        </p:spPr>
        <p:txBody>
          <a:bodyPr>
            <a:spAutoFit/>
          </a:bodyPr>
          <a:lstStyle/>
          <a:p>
            <a:pPr algn="ctr" fontAlgn="auto">
              <a:spcBef>
                <a:spcPts val="0"/>
              </a:spcBef>
              <a:spcAft>
                <a:spcPts val="0"/>
              </a:spcAft>
              <a:defRPr/>
            </a:pPr>
            <a:r>
              <a:rPr lang="en-US" altLang="ja-JP" sz="2000" dirty="0">
                <a:latin typeface="+mn-lt"/>
                <a:ea typeface="+mn-ea"/>
              </a:rPr>
              <a:t>34</a:t>
            </a:r>
            <a:endParaRPr lang="en-US" altLang="ja-JP" sz="2000" dirty="0">
              <a:latin typeface="+mj-ea"/>
              <a:ea typeface="+mj-ea"/>
            </a:endParaRPr>
          </a:p>
          <a:p>
            <a:pPr algn="ctr" fontAlgn="auto">
              <a:spcBef>
                <a:spcPts val="0"/>
              </a:spcBef>
              <a:spcAft>
                <a:spcPts val="0"/>
              </a:spcAft>
              <a:defRPr/>
            </a:pPr>
            <a:r>
              <a:rPr lang="en-US" altLang="ja-JP" sz="2000" dirty="0">
                <a:latin typeface="+mj-ea"/>
                <a:ea typeface="+mj-ea"/>
              </a:rPr>
              <a:t>(28.6)</a:t>
            </a:r>
            <a:endParaRPr lang="ja-JP" altLang="en-US" sz="2000" dirty="0">
              <a:latin typeface="+mj-ea"/>
              <a:ea typeface="+mj-ea"/>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正方形/長方形 18"/>
          <p:cNvSpPr/>
          <p:nvPr/>
        </p:nvSpPr>
        <p:spPr>
          <a:xfrm>
            <a:off x="755650" y="1163638"/>
            <a:ext cx="7848600" cy="5434012"/>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endParaRPr lang="ja-JP" altLang="en-US"/>
          </a:p>
        </p:txBody>
      </p:sp>
      <p:sp>
        <p:nvSpPr>
          <p:cNvPr id="38914" name="タイトル 1"/>
          <p:cNvSpPr>
            <a:spLocks noGrp="1"/>
          </p:cNvSpPr>
          <p:nvPr>
            <p:ph type="title"/>
          </p:nvPr>
        </p:nvSpPr>
        <p:spPr>
          <a:xfrm>
            <a:off x="385763" y="139700"/>
            <a:ext cx="8074025" cy="850900"/>
          </a:xfrm>
        </p:spPr>
        <p:txBody>
          <a:bodyPr/>
          <a:lstStyle/>
          <a:p>
            <a:pPr algn="l"/>
            <a:r>
              <a:rPr lang="ja-JP" altLang="en-US" sz="2400" smtClean="0"/>
              <a:t>図５　不利と困難の複合（</a:t>
            </a:r>
            <a:r>
              <a:rPr lang="en-US" altLang="ja-JP" sz="2400" smtClean="0"/>
              <a:t>DV</a:t>
            </a:r>
            <a:r>
              <a:rPr lang="ja-JP" altLang="en-US" sz="2400" smtClean="0"/>
              <a:t>）</a:t>
            </a:r>
            <a:r>
              <a:rPr lang="en-US" altLang="ja-JP" sz="2400" smtClean="0"/>
              <a:t/>
            </a:r>
            <a:br>
              <a:rPr lang="en-US" altLang="ja-JP" sz="2400" smtClean="0"/>
            </a:br>
            <a:r>
              <a:rPr lang="en-US" altLang="ja-JP" sz="2400" smtClean="0"/>
              <a:t>A</a:t>
            </a:r>
            <a:r>
              <a:rPr lang="ja-JP" altLang="en-US" sz="2400" smtClean="0"/>
              <a:t> </a:t>
            </a:r>
            <a:r>
              <a:rPr lang="en-US" altLang="ja-JP" sz="2400" smtClean="0"/>
              <a:t>DV(</a:t>
            </a:r>
            <a:r>
              <a:rPr lang="ja-JP" altLang="en-US" sz="2400" smtClean="0"/>
              <a:t>疑いを含む</a:t>
            </a:r>
            <a:r>
              <a:rPr lang="en-US" altLang="ja-JP" sz="2400" smtClean="0"/>
              <a:t>)</a:t>
            </a:r>
            <a:r>
              <a:rPr lang="ja-JP" altLang="en-US" sz="2400" smtClean="0"/>
              <a:t>／</a:t>
            </a:r>
            <a:r>
              <a:rPr lang="en-US" altLang="ja-JP" sz="2400" smtClean="0"/>
              <a:t>B</a:t>
            </a:r>
            <a:r>
              <a:rPr lang="ja-JP" altLang="en-US" sz="2400" smtClean="0"/>
              <a:t>経済問題／</a:t>
            </a:r>
            <a:r>
              <a:rPr lang="en-US" altLang="ja-JP" sz="2400" smtClean="0"/>
              <a:t>C</a:t>
            </a:r>
            <a:r>
              <a:rPr lang="ja-JP" altLang="en-US" sz="2400" smtClean="0"/>
              <a:t>社会的孤立</a:t>
            </a:r>
          </a:p>
        </p:txBody>
      </p:sp>
      <p:graphicFrame>
        <p:nvGraphicFramePr>
          <p:cNvPr id="7" name="コンテンツ プレースホルダー 6"/>
          <p:cNvGraphicFramePr>
            <a:graphicFrameLocks noGrp="1"/>
          </p:cNvGraphicFramePr>
          <p:nvPr>
            <p:ph idx="1"/>
          </p:nvPr>
        </p:nvGraphicFramePr>
        <p:xfrm>
          <a:off x="1693844" y="1068198"/>
          <a:ext cx="6709919" cy="504780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 Box 2"/>
          <p:cNvSpPr txBox="1">
            <a:spLocks noChangeArrowheads="1"/>
          </p:cNvSpPr>
          <p:nvPr/>
        </p:nvSpPr>
        <p:spPr bwMode="auto">
          <a:xfrm>
            <a:off x="4927600" y="2222500"/>
            <a:ext cx="1543050" cy="515938"/>
          </a:xfrm>
          <a:prstGeom prst="rect">
            <a:avLst/>
          </a:prstGeom>
          <a:noFill/>
          <a:ln>
            <a:noFill/>
          </a:ln>
          <a:extLst>
            <a:ext uri="{909E8E84-426E-40DD-AFC4-6F175D3DCCD1}"/>
            <a:ext uri="{91240B29-F687-4F45-9708-019B960494DF}"/>
          </a:extLst>
        </p:spPr>
        <p:txBody>
          <a:bodyPr lIns="74295" tIns="8890" rIns="74295" bIns="8890"/>
          <a:lstStyle/>
          <a:p>
            <a:pPr algn="ctr">
              <a:defRPr/>
            </a:pPr>
            <a:r>
              <a:rPr lang="en-US" altLang="ja-JP" sz="2000" dirty="0">
                <a:latin typeface="+mj-ea"/>
                <a:ea typeface="+mj-ea"/>
                <a:cs typeface="ＭＳ Ｐゴシック" pitchFamily="50" charset="-128"/>
              </a:rPr>
              <a:t>5 </a:t>
            </a:r>
          </a:p>
          <a:p>
            <a:pPr algn="ctr">
              <a:defRPr/>
            </a:pPr>
            <a:r>
              <a:rPr lang="en-US" altLang="ja-JP" sz="2000" dirty="0">
                <a:latin typeface="+mj-ea"/>
                <a:ea typeface="+mj-ea"/>
                <a:cs typeface="ＭＳ Ｐゴシック" pitchFamily="50" charset="-128"/>
              </a:rPr>
              <a:t>(4.2)</a:t>
            </a:r>
            <a:endParaRPr lang="ja-JP" altLang="ja-JP" sz="2000" dirty="0">
              <a:latin typeface="+mj-ea"/>
              <a:ea typeface="+mj-ea"/>
              <a:cs typeface="ＭＳ Ｐゴシック" pitchFamily="50" charset="-128"/>
            </a:endParaRPr>
          </a:p>
        </p:txBody>
      </p:sp>
      <p:sp>
        <p:nvSpPr>
          <p:cNvPr id="9" name="Text Box 3"/>
          <p:cNvSpPr txBox="1">
            <a:spLocks noChangeArrowheads="1"/>
          </p:cNvSpPr>
          <p:nvPr/>
        </p:nvSpPr>
        <p:spPr bwMode="auto">
          <a:xfrm>
            <a:off x="4264025" y="3316288"/>
            <a:ext cx="1328738" cy="623887"/>
          </a:xfrm>
          <a:prstGeom prst="rect">
            <a:avLst/>
          </a:prstGeom>
          <a:noFill/>
          <a:ln>
            <a:noFill/>
          </a:ln>
          <a:extLst>
            <a:ext uri="{909E8E84-426E-40DD-AFC4-6F175D3DCCD1}"/>
            <a:ext uri="{91240B29-F687-4F45-9708-019B960494DF}"/>
          </a:extLst>
        </p:spPr>
        <p:txBody>
          <a:bodyPr lIns="74295" tIns="8890" rIns="74295" bIns="8890"/>
          <a:lstStyle/>
          <a:p>
            <a:pPr algn="ctr">
              <a:defRPr/>
            </a:pPr>
            <a:r>
              <a:rPr lang="en-US" altLang="ja-JP" sz="2000" dirty="0">
                <a:latin typeface="+mj-ea"/>
                <a:ea typeface="+mj-ea"/>
                <a:cs typeface="ＭＳ Ｐゴシック" pitchFamily="50" charset="-128"/>
              </a:rPr>
              <a:t>15</a:t>
            </a:r>
          </a:p>
          <a:p>
            <a:pPr algn="ctr">
              <a:defRPr/>
            </a:pPr>
            <a:r>
              <a:rPr lang="en-US" altLang="ja-JP" sz="2000" dirty="0">
                <a:latin typeface="+mj-ea"/>
                <a:ea typeface="+mj-ea"/>
                <a:cs typeface="ＭＳ Ｐゴシック" pitchFamily="50" charset="-128"/>
              </a:rPr>
              <a:t>(12.6)</a:t>
            </a:r>
            <a:endParaRPr lang="ja-JP" altLang="ja-JP" sz="2000" dirty="0">
              <a:latin typeface="+mj-ea"/>
              <a:ea typeface="+mj-ea"/>
              <a:cs typeface="ＭＳ Ｐゴシック" pitchFamily="50" charset="-128"/>
            </a:endParaRPr>
          </a:p>
        </p:txBody>
      </p:sp>
      <p:sp>
        <p:nvSpPr>
          <p:cNvPr id="10" name="Text Box 4"/>
          <p:cNvSpPr txBox="1">
            <a:spLocks noChangeArrowheads="1"/>
          </p:cNvSpPr>
          <p:nvPr/>
        </p:nvSpPr>
        <p:spPr bwMode="auto">
          <a:xfrm>
            <a:off x="3779838" y="2479675"/>
            <a:ext cx="901700" cy="566738"/>
          </a:xfrm>
          <a:prstGeom prst="rect">
            <a:avLst/>
          </a:prstGeom>
          <a:noFill/>
          <a:ln>
            <a:noFill/>
          </a:ln>
          <a:extLst>
            <a:ext uri="{909E8E84-426E-40DD-AFC4-6F175D3DCCD1}"/>
            <a:ext uri="{91240B29-F687-4F45-9708-019B960494DF}"/>
          </a:extLst>
        </p:spPr>
        <p:txBody>
          <a:bodyPr lIns="74295" tIns="8890" rIns="74295" bIns="8890"/>
          <a:lstStyle/>
          <a:p>
            <a:pPr algn="ctr">
              <a:defRPr/>
            </a:pPr>
            <a:r>
              <a:rPr lang="en-US" altLang="ja-JP" sz="2000" dirty="0">
                <a:latin typeface="+mj-ea"/>
                <a:ea typeface="+mj-ea"/>
                <a:cs typeface="ＭＳ Ｐゴシック" pitchFamily="50" charset="-128"/>
              </a:rPr>
              <a:t>10</a:t>
            </a:r>
          </a:p>
          <a:p>
            <a:pPr algn="ctr">
              <a:defRPr/>
            </a:pPr>
            <a:r>
              <a:rPr lang="en-US" altLang="ja-JP" sz="2000" dirty="0">
                <a:latin typeface="+mj-ea"/>
                <a:ea typeface="+mj-ea"/>
                <a:cs typeface="ＭＳ Ｐゴシック" pitchFamily="50" charset="-128"/>
              </a:rPr>
              <a:t>(8.4)</a:t>
            </a:r>
            <a:endParaRPr lang="ja-JP" altLang="ja-JP" sz="2000" dirty="0">
              <a:latin typeface="+mj-ea"/>
              <a:ea typeface="+mj-ea"/>
              <a:cs typeface="ＭＳ Ｐゴシック" pitchFamily="50" charset="-128"/>
            </a:endParaRPr>
          </a:p>
        </p:txBody>
      </p:sp>
      <p:sp>
        <p:nvSpPr>
          <p:cNvPr id="12" name="Text Box 6"/>
          <p:cNvSpPr txBox="1">
            <a:spLocks noChangeArrowheads="1"/>
          </p:cNvSpPr>
          <p:nvPr/>
        </p:nvSpPr>
        <p:spPr bwMode="auto">
          <a:xfrm>
            <a:off x="5434013" y="3051175"/>
            <a:ext cx="1296987" cy="530225"/>
          </a:xfrm>
          <a:prstGeom prst="rect">
            <a:avLst/>
          </a:prstGeom>
          <a:noFill/>
          <a:ln>
            <a:noFill/>
          </a:ln>
          <a:extLst>
            <a:ext uri="{909E8E84-426E-40DD-AFC4-6F175D3DCCD1}"/>
            <a:ext uri="{91240B29-F687-4F45-9708-019B960494DF}"/>
          </a:extLst>
        </p:spPr>
        <p:txBody>
          <a:bodyPr lIns="74295" tIns="8890" rIns="74295" bIns="8890"/>
          <a:lstStyle/>
          <a:p>
            <a:pPr algn="ctr">
              <a:defRPr/>
            </a:pPr>
            <a:r>
              <a:rPr lang="en-US" altLang="ja-JP" sz="2000" dirty="0">
                <a:latin typeface="+mj-ea"/>
                <a:ea typeface="+mj-ea"/>
                <a:cs typeface="ＭＳ Ｐゴシック" pitchFamily="50" charset="-128"/>
              </a:rPr>
              <a:t>1</a:t>
            </a:r>
          </a:p>
          <a:p>
            <a:pPr algn="ctr">
              <a:defRPr/>
            </a:pPr>
            <a:r>
              <a:rPr lang="en-US" altLang="ja-JP" sz="2000" dirty="0">
                <a:latin typeface="+mj-ea"/>
                <a:ea typeface="+mj-ea"/>
                <a:cs typeface="ＭＳ Ｐゴシック" pitchFamily="50" charset="-128"/>
              </a:rPr>
              <a:t>(0.8)</a:t>
            </a:r>
          </a:p>
          <a:p>
            <a:pPr>
              <a:defRPr/>
            </a:pPr>
            <a:endParaRPr lang="ja-JP" altLang="ja-JP" dirty="0">
              <a:latin typeface="Arial" pitchFamily="34" charset="0"/>
              <a:ea typeface="ＭＳ Ｐゴシック" pitchFamily="50" charset="-128"/>
              <a:cs typeface="ＭＳ Ｐゴシック" pitchFamily="50" charset="-128"/>
            </a:endParaRPr>
          </a:p>
        </p:txBody>
      </p:sp>
      <p:sp>
        <p:nvSpPr>
          <p:cNvPr id="13" name="Text Box 7"/>
          <p:cNvSpPr txBox="1">
            <a:spLocks noChangeArrowheads="1"/>
          </p:cNvSpPr>
          <p:nvPr/>
        </p:nvSpPr>
        <p:spPr bwMode="auto">
          <a:xfrm>
            <a:off x="2700338" y="3763963"/>
            <a:ext cx="981075" cy="498475"/>
          </a:xfrm>
          <a:prstGeom prst="rect">
            <a:avLst/>
          </a:prstGeom>
          <a:noFill/>
          <a:ln>
            <a:noFill/>
          </a:ln>
          <a:extLst>
            <a:ext uri="{909E8E84-426E-40DD-AFC4-6F175D3DCCD1}"/>
            <a:ext uri="{91240B29-F687-4F45-9708-019B960494DF}"/>
          </a:extLst>
        </p:spPr>
        <p:txBody>
          <a:bodyPr lIns="74295" tIns="8890" rIns="74295" bIns="8890"/>
          <a:lstStyle/>
          <a:p>
            <a:pPr algn="ctr">
              <a:defRPr/>
            </a:pPr>
            <a:r>
              <a:rPr lang="en-US" altLang="ja-JP" sz="2000" dirty="0">
                <a:latin typeface="+mj-ea"/>
                <a:ea typeface="+mj-ea"/>
                <a:cs typeface="ＭＳ Ｐゴシック" pitchFamily="50" charset="-128"/>
              </a:rPr>
              <a:t>36</a:t>
            </a:r>
          </a:p>
          <a:p>
            <a:pPr algn="ctr">
              <a:defRPr/>
            </a:pPr>
            <a:r>
              <a:rPr lang="en-US" altLang="ja-JP" sz="2000" dirty="0">
                <a:latin typeface="+mj-ea"/>
                <a:ea typeface="+mj-ea"/>
                <a:cs typeface="ＭＳ Ｐゴシック" pitchFamily="50" charset="-128"/>
              </a:rPr>
              <a:t>(30.3)</a:t>
            </a:r>
            <a:endParaRPr lang="ja-JP" altLang="ja-JP" sz="2000" dirty="0">
              <a:latin typeface="+mj-ea"/>
              <a:ea typeface="+mj-ea"/>
              <a:cs typeface="ＭＳ Ｐゴシック" pitchFamily="50" charset="-128"/>
            </a:endParaRPr>
          </a:p>
        </p:txBody>
      </p:sp>
      <p:sp>
        <p:nvSpPr>
          <p:cNvPr id="14" name="Text Box 8"/>
          <p:cNvSpPr txBox="1">
            <a:spLocks noChangeArrowheads="1"/>
          </p:cNvSpPr>
          <p:nvPr/>
        </p:nvSpPr>
        <p:spPr bwMode="auto">
          <a:xfrm>
            <a:off x="5930900" y="4267200"/>
            <a:ext cx="1081088" cy="639763"/>
          </a:xfrm>
          <a:prstGeom prst="rect">
            <a:avLst/>
          </a:prstGeom>
          <a:noFill/>
          <a:ln>
            <a:noFill/>
          </a:ln>
          <a:extLst>
            <a:ext uri="{909E8E84-426E-40DD-AFC4-6F175D3DCCD1}"/>
            <a:ext uri="{91240B29-F687-4F45-9708-019B960494DF}"/>
          </a:extLst>
        </p:spPr>
        <p:txBody>
          <a:bodyPr lIns="74295" tIns="8890" rIns="74295" bIns="8890"/>
          <a:lstStyle/>
          <a:p>
            <a:pPr algn="ctr">
              <a:defRPr/>
            </a:pPr>
            <a:r>
              <a:rPr lang="en-US" altLang="ja-JP" sz="2000" dirty="0">
                <a:latin typeface="+mj-ea"/>
                <a:ea typeface="+mj-ea"/>
                <a:cs typeface="ＭＳ Ｐゴシック" pitchFamily="50" charset="-128"/>
              </a:rPr>
              <a:t>18</a:t>
            </a:r>
          </a:p>
          <a:p>
            <a:pPr algn="ctr">
              <a:defRPr/>
            </a:pPr>
            <a:r>
              <a:rPr lang="en-US" altLang="ja-JP" sz="2000" dirty="0">
                <a:latin typeface="+mj-ea"/>
                <a:ea typeface="+mj-ea"/>
                <a:cs typeface="ＭＳ Ｐゴシック" pitchFamily="50" charset="-128"/>
              </a:rPr>
              <a:t>(15.1)</a:t>
            </a:r>
            <a:endParaRPr lang="ja-JP" altLang="ja-JP" sz="2000" dirty="0">
              <a:latin typeface="+mj-ea"/>
              <a:ea typeface="+mj-ea"/>
              <a:cs typeface="ＭＳ Ｐゴシック" pitchFamily="50" charset="-128"/>
            </a:endParaRPr>
          </a:p>
        </p:txBody>
      </p:sp>
      <p:sp>
        <p:nvSpPr>
          <p:cNvPr id="22" name="テキスト ボックス 21"/>
          <p:cNvSpPr txBox="1"/>
          <p:nvPr/>
        </p:nvSpPr>
        <p:spPr>
          <a:xfrm>
            <a:off x="2503488" y="979488"/>
            <a:ext cx="687387" cy="368300"/>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fontAlgn="auto">
              <a:spcBef>
                <a:spcPts val="0"/>
              </a:spcBef>
              <a:spcAft>
                <a:spcPts val="0"/>
              </a:spcAft>
              <a:defRPr/>
            </a:pPr>
            <a:r>
              <a:rPr lang="ja-JP" altLang="en-US" dirty="0"/>
              <a:t>１１９</a:t>
            </a:r>
          </a:p>
        </p:txBody>
      </p:sp>
      <p:sp>
        <p:nvSpPr>
          <p:cNvPr id="23" name="テキスト ボックス 22"/>
          <p:cNvSpPr txBox="1"/>
          <p:nvPr/>
        </p:nvSpPr>
        <p:spPr>
          <a:xfrm>
            <a:off x="3625850" y="1373188"/>
            <a:ext cx="2844800" cy="369887"/>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pPr fontAlgn="auto">
              <a:spcBef>
                <a:spcPts val="0"/>
              </a:spcBef>
              <a:spcAft>
                <a:spcPts val="0"/>
              </a:spcAft>
              <a:defRPr/>
            </a:pPr>
            <a:r>
              <a:rPr lang="en-US" altLang="ja-JP" dirty="0"/>
              <a:t>A</a:t>
            </a:r>
            <a:r>
              <a:rPr lang="ja-JP" altLang="en-US" dirty="0"/>
              <a:t> </a:t>
            </a:r>
            <a:r>
              <a:rPr lang="en-US" altLang="ja-JP" dirty="0"/>
              <a:t>DV(</a:t>
            </a:r>
            <a:r>
              <a:rPr lang="ja-JP" altLang="en-US" dirty="0"/>
              <a:t>疑いを含む</a:t>
            </a:r>
            <a:r>
              <a:rPr lang="en-US" altLang="ja-JP" dirty="0"/>
              <a:t>)</a:t>
            </a:r>
            <a:r>
              <a:rPr lang="ja-JP" altLang="en-US" dirty="0"/>
              <a:t>　</a:t>
            </a:r>
            <a:r>
              <a:rPr lang="en-US" altLang="ja-JP" dirty="0"/>
              <a:t>31(26.1)</a:t>
            </a:r>
            <a:endParaRPr lang="ja-JP" altLang="en-US" dirty="0"/>
          </a:p>
        </p:txBody>
      </p:sp>
      <p:sp>
        <p:nvSpPr>
          <p:cNvPr id="26" name="テキスト ボックス 25"/>
          <p:cNvSpPr txBox="1"/>
          <p:nvPr/>
        </p:nvSpPr>
        <p:spPr>
          <a:xfrm>
            <a:off x="1749425" y="1558925"/>
            <a:ext cx="1295400" cy="922338"/>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gn="ctr" fontAlgn="auto">
              <a:spcBef>
                <a:spcPts val="0"/>
              </a:spcBef>
              <a:spcAft>
                <a:spcPts val="0"/>
              </a:spcAft>
              <a:defRPr/>
            </a:pPr>
            <a:r>
              <a:rPr lang="ja-JP" altLang="en-US" dirty="0"/>
              <a:t>いずれにも不該当</a:t>
            </a:r>
            <a:endParaRPr lang="en-US" altLang="ja-JP" dirty="0"/>
          </a:p>
          <a:p>
            <a:pPr algn="ctr" fontAlgn="auto">
              <a:spcBef>
                <a:spcPts val="0"/>
              </a:spcBef>
              <a:spcAft>
                <a:spcPts val="0"/>
              </a:spcAft>
              <a:defRPr/>
            </a:pPr>
            <a:r>
              <a:rPr lang="en-US" altLang="ja-JP" dirty="0"/>
              <a:t>9</a:t>
            </a:r>
            <a:r>
              <a:rPr lang="ja-JP" altLang="en-US" dirty="0"/>
              <a:t>（</a:t>
            </a:r>
            <a:r>
              <a:rPr lang="en-US" altLang="ja-JP" dirty="0"/>
              <a:t>7.6</a:t>
            </a:r>
            <a:r>
              <a:rPr lang="ja-JP" altLang="en-US" dirty="0"/>
              <a:t>）</a:t>
            </a:r>
          </a:p>
        </p:txBody>
      </p:sp>
      <p:sp>
        <p:nvSpPr>
          <p:cNvPr id="3" name="テキスト ボックス 2"/>
          <p:cNvSpPr txBox="1"/>
          <p:nvPr/>
        </p:nvSpPr>
        <p:spPr>
          <a:xfrm>
            <a:off x="4403725" y="4564063"/>
            <a:ext cx="915988" cy="708025"/>
          </a:xfrm>
          <a:prstGeom prst="rect">
            <a:avLst/>
          </a:prstGeom>
          <a:noFill/>
        </p:spPr>
        <p:txBody>
          <a:bodyPr>
            <a:spAutoFit/>
          </a:bodyPr>
          <a:lstStyle/>
          <a:p>
            <a:pPr algn="ctr" fontAlgn="auto">
              <a:spcBef>
                <a:spcPts val="0"/>
              </a:spcBef>
              <a:spcAft>
                <a:spcPts val="0"/>
              </a:spcAft>
              <a:defRPr/>
            </a:pPr>
            <a:r>
              <a:rPr lang="en-US" altLang="ja-JP" sz="2000" dirty="0">
                <a:latin typeface="+mn-lt"/>
                <a:ea typeface="+mn-ea"/>
              </a:rPr>
              <a:t>25</a:t>
            </a:r>
            <a:endParaRPr lang="en-US" altLang="ja-JP" sz="2000" dirty="0">
              <a:latin typeface="+mj-ea"/>
              <a:ea typeface="+mj-ea"/>
            </a:endParaRPr>
          </a:p>
          <a:p>
            <a:pPr algn="ctr" fontAlgn="auto">
              <a:spcBef>
                <a:spcPts val="0"/>
              </a:spcBef>
              <a:spcAft>
                <a:spcPts val="0"/>
              </a:spcAft>
              <a:defRPr/>
            </a:pPr>
            <a:r>
              <a:rPr lang="en-US" altLang="ja-JP" sz="2000" dirty="0">
                <a:latin typeface="+mj-ea"/>
                <a:ea typeface="+mj-ea"/>
              </a:rPr>
              <a:t>(21.0)</a:t>
            </a:r>
            <a:endParaRPr lang="ja-JP" altLang="en-US" sz="2000" dirty="0">
              <a:latin typeface="+mj-ea"/>
              <a:ea typeface="+mj-ea"/>
            </a:endParaRPr>
          </a:p>
        </p:txBody>
      </p:sp>
      <p:sp>
        <p:nvSpPr>
          <p:cNvPr id="17" name="テキスト ボックス 16"/>
          <p:cNvSpPr txBox="1"/>
          <p:nvPr/>
        </p:nvSpPr>
        <p:spPr>
          <a:xfrm>
            <a:off x="1042988" y="5876925"/>
            <a:ext cx="2233612" cy="369888"/>
          </a:xfrm>
          <a:prstGeom prst="rect">
            <a:avLst/>
          </a:prstGeom>
        </p:spPr>
        <p:style>
          <a:lnRef idx="1">
            <a:schemeClr val="accent6"/>
          </a:lnRef>
          <a:fillRef idx="2">
            <a:schemeClr val="accent6"/>
          </a:fillRef>
          <a:effectRef idx="1">
            <a:schemeClr val="accent6"/>
          </a:effectRef>
          <a:fontRef idx="minor">
            <a:schemeClr val="dk1"/>
          </a:fontRef>
        </p:style>
        <p:txBody>
          <a:bodyPr>
            <a:spAutoFit/>
          </a:bodyPr>
          <a:lstStyle/>
          <a:p>
            <a:pPr fontAlgn="auto">
              <a:spcBef>
                <a:spcPts val="0"/>
              </a:spcBef>
              <a:spcAft>
                <a:spcPts val="0"/>
              </a:spcAft>
              <a:defRPr/>
            </a:pPr>
            <a:r>
              <a:rPr lang="en-US" altLang="ja-JP" dirty="0"/>
              <a:t>B</a:t>
            </a:r>
            <a:r>
              <a:rPr lang="ja-JP" altLang="en-US" dirty="0"/>
              <a:t>経済問題　</a:t>
            </a:r>
            <a:r>
              <a:rPr lang="en-US" altLang="ja-JP" dirty="0"/>
              <a:t>86(72.3)</a:t>
            </a:r>
            <a:endParaRPr lang="ja-JP" altLang="en-US" dirty="0"/>
          </a:p>
        </p:txBody>
      </p:sp>
      <p:sp>
        <p:nvSpPr>
          <p:cNvPr id="18" name="テキスト ボックス 17"/>
          <p:cNvSpPr txBox="1"/>
          <p:nvPr/>
        </p:nvSpPr>
        <p:spPr>
          <a:xfrm>
            <a:off x="6045200" y="6062663"/>
            <a:ext cx="2447925" cy="368300"/>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pPr fontAlgn="auto">
              <a:spcBef>
                <a:spcPts val="0"/>
              </a:spcBef>
              <a:spcAft>
                <a:spcPts val="0"/>
              </a:spcAft>
              <a:defRPr/>
            </a:pPr>
            <a:r>
              <a:rPr lang="en-US" altLang="ja-JP" dirty="0"/>
              <a:t>C</a:t>
            </a:r>
            <a:r>
              <a:rPr lang="ja-JP" altLang="en-US" dirty="0"/>
              <a:t>社会的孤立　</a:t>
            </a:r>
            <a:r>
              <a:rPr lang="en-US" altLang="ja-JP" dirty="0"/>
              <a:t>59(49.6)</a:t>
            </a:r>
            <a:endParaRPr lang="ja-JP" alt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正方形/長方形 18"/>
          <p:cNvSpPr/>
          <p:nvPr/>
        </p:nvSpPr>
        <p:spPr>
          <a:xfrm>
            <a:off x="611188" y="1057275"/>
            <a:ext cx="8191500" cy="5126038"/>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endParaRPr lang="ja-JP" altLang="en-US"/>
          </a:p>
        </p:txBody>
      </p:sp>
      <p:sp>
        <p:nvSpPr>
          <p:cNvPr id="40962" name="タイトル 1"/>
          <p:cNvSpPr>
            <a:spLocks noGrp="1"/>
          </p:cNvSpPr>
          <p:nvPr>
            <p:ph type="title"/>
          </p:nvPr>
        </p:nvSpPr>
        <p:spPr>
          <a:xfrm>
            <a:off x="460375" y="192088"/>
            <a:ext cx="8074025" cy="849312"/>
          </a:xfrm>
        </p:spPr>
        <p:txBody>
          <a:bodyPr/>
          <a:lstStyle/>
          <a:p>
            <a:pPr algn="l"/>
            <a:r>
              <a:rPr lang="ja-JP" altLang="en-US" sz="2400" smtClean="0"/>
              <a:t>図６　不利と困難の複合（障害／</a:t>
            </a:r>
            <a:r>
              <a:rPr lang="en-US" altLang="ja-JP" sz="2400" smtClean="0"/>
              <a:t>DV</a:t>
            </a:r>
            <a:r>
              <a:rPr lang="ja-JP" altLang="en-US" sz="2400" smtClean="0"/>
              <a:t>）</a:t>
            </a:r>
            <a:r>
              <a:rPr lang="en-US" altLang="ja-JP" sz="2400" smtClean="0"/>
              <a:t/>
            </a:r>
            <a:br>
              <a:rPr lang="en-US" altLang="ja-JP" sz="2400" smtClean="0"/>
            </a:br>
            <a:r>
              <a:rPr lang="en-US" altLang="ja-JP" sz="2400" smtClean="0"/>
              <a:t>A</a:t>
            </a:r>
            <a:r>
              <a:rPr lang="ja-JP" altLang="en-US" sz="2400" smtClean="0"/>
              <a:t> 子どもの障害</a:t>
            </a:r>
            <a:r>
              <a:rPr lang="en-US" altLang="ja-JP" sz="2400" smtClean="0"/>
              <a:t>(</a:t>
            </a:r>
            <a:r>
              <a:rPr lang="ja-JP" altLang="en-US" sz="2400" smtClean="0"/>
              <a:t>どちらか</a:t>
            </a:r>
            <a:r>
              <a:rPr lang="en-US" altLang="ja-JP" sz="2400" smtClean="0"/>
              <a:t>)</a:t>
            </a:r>
            <a:r>
              <a:rPr lang="ja-JP" altLang="en-US" sz="2400" smtClean="0"/>
              <a:t>／</a:t>
            </a:r>
            <a:r>
              <a:rPr lang="en-US" altLang="ja-JP" sz="2400" smtClean="0"/>
              <a:t>B</a:t>
            </a:r>
            <a:r>
              <a:rPr lang="ja-JP" altLang="en-US" sz="2400" smtClean="0"/>
              <a:t>親の障害</a:t>
            </a:r>
            <a:r>
              <a:rPr lang="en-US" altLang="ja-JP" sz="2400" baseline="30000" smtClean="0"/>
              <a:t>※</a:t>
            </a:r>
            <a:r>
              <a:rPr lang="ja-JP" altLang="en-US" sz="2400" smtClean="0"/>
              <a:t>／</a:t>
            </a:r>
            <a:r>
              <a:rPr lang="en-US" altLang="ja-JP" sz="2400" smtClean="0"/>
              <a:t>C</a:t>
            </a:r>
            <a:r>
              <a:rPr lang="ja-JP" altLang="en-US" sz="2400" smtClean="0"/>
              <a:t> </a:t>
            </a:r>
            <a:r>
              <a:rPr lang="en-US" altLang="ja-JP" sz="2400" smtClean="0"/>
              <a:t>DV (</a:t>
            </a:r>
            <a:r>
              <a:rPr lang="ja-JP" altLang="en-US" sz="2400" smtClean="0"/>
              <a:t>疑いを含む</a:t>
            </a:r>
            <a:r>
              <a:rPr lang="en-US" altLang="ja-JP" sz="2400" smtClean="0"/>
              <a:t>)</a:t>
            </a:r>
            <a:r>
              <a:rPr lang="en-US" altLang="ja-JP" sz="2000" smtClean="0"/>
              <a:t> </a:t>
            </a:r>
            <a:endParaRPr lang="ja-JP" altLang="en-US" sz="2000" smtClean="0"/>
          </a:p>
        </p:txBody>
      </p:sp>
      <p:graphicFrame>
        <p:nvGraphicFramePr>
          <p:cNvPr id="7" name="コンテンツ プレースホルダー 6"/>
          <p:cNvGraphicFramePr>
            <a:graphicFrameLocks noGrp="1"/>
          </p:cNvGraphicFramePr>
          <p:nvPr>
            <p:ph idx="1"/>
          </p:nvPr>
        </p:nvGraphicFramePr>
        <p:xfrm>
          <a:off x="1631578" y="994358"/>
          <a:ext cx="6712536" cy="48839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 Box 2"/>
          <p:cNvSpPr txBox="1">
            <a:spLocks noChangeArrowheads="1"/>
          </p:cNvSpPr>
          <p:nvPr/>
        </p:nvSpPr>
        <p:spPr bwMode="auto">
          <a:xfrm>
            <a:off x="5284788" y="2376488"/>
            <a:ext cx="1543050" cy="515937"/>
          </a:xfrm>
          <a:prstGeom prst="rect">
            <a:avLst/>
          </a:prstGeom>
          <a:noFill/>
          <a:ln>
            <a:noFill/>
          </a:ln>
          <a:extLst>
            <a:ext uri="{909E8E84-426E-40DD-AFC4-6F175D3DCCD1}"/>
            <a:ext uri="{91240B29-F687-4F45-9708-019B960494DF}"/>
          </a:extLst>
        </p:spPr>
        <p:txBody>
          <a:bodyPr lIns="74295" tIns="8890" rIns="74295" bIns="8890"/>
          <a:lstStyle/>
          <a:p>
            <a:pPr algn="ctr">
              <a:defRPr/>
            </a:pPr>
            <a:r>
              <a:rPr lang="en-US" altLang="ja-JP" sz="2000" dirty="0">
                <a:latin typeface="+mj-ea"/>
                <a:ea typeface="+mj-ea"/>
                <a:cs typeface="ＭＳ Ｐゴシック" pitchFamily="50" charset="-128"/>
              </a:rPr>
              <a:t>23 </a:t>
            </a:r>
          </a:p>
          <a:p>
            <a:pPr algn="ctr">
              <a:defRPr/>
            </a:pPr>
            <a:r>
              <a:rPr lang="en-US" altLang="ja-JP" sz="2000" dirty="0">
                <a:latin typeface="+mj-ea"/>
                <a:ea typeface="+mj-ea"/>
                <a:cs typeface="ＭＳ Ｐゴシック" pitchFamily="50" charset="-128"/>
              </a:rPr>
              <a:t>(19.3)</a:t>
            </a:r>
            <a:endParaRPr lang="ja-JP" altLang="ja-JP" sz="2000" dirty="0">
              <a:latin typeface="+mj-ea"/>
              <a:ea typeface="+mj-ea"/>
              <a:cs typeface="ＭＳ Ｐゴシック" pitchFamily="50" charset="-128"/>
            </a:endParaRPr>
          </a:p>
        </p:txBody>
      </p:sp>
      <p:sp>
        <p:nvSpPr>
          <p:cNvPr id="9" name="Text Box 3"/>
          <p:cNvSpPr txBox="1">
            <a:spLocks noChangeArrowheads="1"/>
          </p:cNvSpPr>
          <p:nvPr/>
        </p:nvSpPr>
        <p:spPr bwMode="auto">
          <a:xfrm>
            <a:off x="4324350" y="3619500"/>
            <a:ext cx="1327150" cy="623888"/>
          </a:xfrm>
          <a:prstGeom prst="rect">
            <a:avLst/>
          </a:prstGeom>
          <a:noFill/>
          <a:ln>
            <a:noFill/>
          </a:ln>
          <a:extLst>
            <a:ext uri="{909E8E84-426E-40DD-AFC4-6F175D3DCCD1}"/>
            <a:ext uri="{91240B29-F687-4F45-9708-019B960494DF}"/>
          </a:extLst>
        </p:spPr>
        <p:txBody>
          <a:bodyPr lIns="74295" tIns="8890" rIns="74295" bIns="8890"/>
          <a:lstStyle/>
          <a:p>
            <a:pPr algn="ctr">
              <a:defRPr/>
            </a:pPr>
            <a:r>
              <a:rPr lang="en-US" altLang="ja-JP" sz="2000" dirty="0">
                <a:latin typeface="+mj-ea"/>
                <a:ea typeface="+mj-ea"/>
                <a:cs typeface="ＭＳ Ｐゴシック" pitchFamily="50" charset="-128"/>
              </a:rPr>
              <a:t>14</a:t>
            </a:r>
          </a:p>
          <a:p>
            <a:pPr algn="ctr">
              <a:defRPr/>
            </a:pPr>
            <a:r>
              <a:rPr lang="en-US" altLang="ja-JP" sz="2000" dirty="0">
                <a:latin typeface="+mj-ea"/>
                <a:ea typeface="+mj-ea"/>
                <a:cs typeface="ＭＳ Ｐゴシック" pitchFamily="50" charset="-128"/>
              </a:rPr>
              <a:t>(11.8)</a:t>
            </a:r>
            <a:endParaRPr lang="ja-JP" altLang="ja-JP" sz="2000" dirty="0">
              <a:latin typeface="+mj-ea"/>
              <a:ea typeface="+mj-ea"/>
              <a:cs typeface="ＭＳ Ｐゴシック" pitchFamily="50" charset="-128"/>
            </a:endParaRPr>
          </a:p>
        </p:txBody>
      </p:sp>
      <p:sp>
        <p:nvSpPr>
          <p:cNvPr id="10" name="Text Box 4"/>
          <p:cNvSpPr txBox="1">
            <a:spLocks noChangeArrowheads="1"/>
          </p:cNvSpPr>
          <p:nvPr/>
        </p:nvSpPr>
        <p:spPr bwMode="auto">
          <a:xfrm>
            <a:off x="3492500" y="2781300"/>
            <a:ext cx="900113" cy="566738"/>
          </a:xfrm>
          <a:prstGeom prst="rect">
            <a:avLst/>
          </a:prstGeom>
          <a:noFill/>
          <a:ln>
            <a:noFill/>
          </a:ln>
          <a:extLst>
            <a:ext uri="{909E8E84-426E-40DD-AFC4-6F175D3DCCD1}"/>
            <a:ext uri="{91240B29-F687-4F45-9708-019B960494DF}"/>
          </a:extLst>
        </p:spPr>
        <p:txBody>
          <a:bodyPr lIns="74295" tIns="8890" rIns="74295" bIns="8890"/>
          <a:lstStyle/>
          <a:p>
            <a:pPr algn="ctr">
              <a:defRPr/>
            </a:pPr>
            <a:r>
              <a:rPr lang="en-US" altLang="ja-JP" sz="2000" dirty="0">
                <a:latin typeface="+mj-ea"/>
                <a:ea typeface="+mj-ea"/>
                <a:cs typeface="ＭＳ Ｐゴシック" pitchFamily="50" charset="-128"/>
              </a:rPr>
              <a:t>26</a:t>
            </a:r>
          </a:p>
          <a:p>
            <a:pPr algn="ctr">
              <a:defRPr/>
            </a:pPr>
            <a:r>
              <a:rPr lang="en-US" altLang="ja-JP" sz="2000" dirty="0">
                <a:latin typeface="+mj-ea"/>
                <a:ea typeface="+mj-ea"/>
                <a:cs typeface="ＭＳ Ｐゴシック" pitchFamily="50" charset="-128"/>
              </a:rPr>
              <a:t>(21.8)</a:t>
            </a:r>
            <a:endParaRPr lang="ja-JP" altLang="ja-JP" sz="2000" dirty="0">
              <a:latin typeface="+mj-ea"/>
              <a:ea typeface="+mj-ea"/>
              <a:cs typeface="ＭＳ Ｐゴシック" pitchFamily="50" charset="-128"/>
            </a:endParaRPr>
          </a:p>
        </p:txBody>
      </p:sp>
      <p:sp>
        <p:nvSpPr>
          <p:cNvPr id="12" name="Text Box 6"/>
          <p:cNvSpPr txBox="1">
            <a:spLocks noChangeArrowheads="1"/>
          </p:cNvSpPr>
          <p:nvPr/>
        </p:nvSpPr>
        <p:spPr bwMode="auto">
          <a:xfrm>
            <a:off x="5408613" y="4164013"/>
            <a:ext cx="1296987" cy="530225"/>
          </a:xfrm>
          <a:prstGeom prst="rect">
            <a:avLst/>
          </a:prstGeom>
          <a:noFill/>
          <a:ln>
            <a:noFill/>
          </a:ln>
          <a:extLst>
            <a:ext uri="{909E8E84-426E-40DD-AFC4-6F175D3DCCD1}"/>
            <a:ext uri="{91240B29-F687-4F45-9708-019B960494DF}"/>
          </a:extLst>
        </p:spPr>
        <p:txBody>
          <a:bodyPr lIns="74295" tIns="8890" rIns="74295" bIns="8890"/>
          <a:lstStyle/>
          <a:p>
            <a:pPr algn="ctr">
              <a:defRPr/>
            </a:pPr>
            <a:r>
              <a:rPr lang="en-US" altLang="ja-JP" sz="2000" dirty="0">
                <a:latin typeface="+mj-ea"/>
                <a:ea typeface="+mj-ea"/>
                <a:cs typeface="ＭＳ Ｐゴシック" pitchFamily="50" charset="-128"/>
              </a:rPr>
              <a:t>8</a:t>
            </a:r>
          </a:p>
          <a:p>
            <a:pPr algn="ctr">
              <a:defRPr/>
            </a:pPr>
            <a:r>
              <a:rPr lang="en-US" altLang="ja-JP" sz="2000" dirty="0">
                <a:latin typeface="+mj-ea"/>
                <a:ea typeface="+mj-ea"/>
                <a:cs typeface="ＭＳ Ｐゴシック" pitchFamily="50" charset="-128"/>
              </a:rPr>
              <a:t>(6.7)</a:t>
            </a:r>
          </a:p>
          <a:p>
            <a:pPr>
              <a:defRPr/>
            </a:pPr>
            <a:endParaRPr lang="ja-JP" altLang="ja-JP" dirty="0">
              <a:latin typeface="Arial" pitchFamily="34" charset="0"/>
              <a:ea typeface="ＭＳ Ｐゴシック" pitchFamily="50" charset="-128"/>
              <a:cs typeface="ＭＳ Ｐゴシック" pitchFamily="50" charset="-128"/>
            </a:endParaRPr>
          </a:p>
        </p:txBody>
      </p:sp>
      <p:sp>
        <p:nvSpPr>
          <p:cNvPr id="13" name="Text Box 7"/>
          <p:cNvSpPr txBox="1">
            <a:spLocks noChangeArrowheads="1"/>
          </p:cNvSpPr>
          <p:nvPr/>
        </p:nvSpPr>
        <p:spPr bwMode="auto">
          <a:xfrm>
            <a:off x="2754313" y="4160838"/>
            <a:ext cx="982662" cy="498475"/>
          </a:xfrm>
          <a:prstGeom prst="rect">
            <a:avLst/>
          </a:prstGeom>
          <a:noFill/>
          <a:ln>
            <a:noFill/>
          </a:ln>
          <a:extLst>
            <a:ext uri="{909E8E84-426E-40DD-AFC4-6F175D3DCCD1}"/>
            <a:ext uri="{91240B29-F687-4F45-9708-019B960494DF}"/>
          </a:extLst>
        </p:spPr>
        <p:txBody>
          <a:bodyPr lIns="74295" tIns="8890" rIns="74295" bIns="8890"/>
          <a:lstStyle/>
          <a:p>
            <a:pPr algn="ctr">
              <a:defRPr/>
            </a:pPr>
            <a:r>
              <a:rPr lang="en-US" altLang="ja-JP" sz="2000" dirty="0">
                <a:latin typeface="+mj-ea"/>
                <a:ea typeface="+mj-ea"/>
                <a:cs typeface="ＭＳ Ｐゴシック" pitchFamily="50" charset="-128"/>
              </a:rPr>
              <a:t>14</a:t>
            </a:r>
          </a:p>
          <a:p>
            <a:pPr algn="ctr">
              <a:defRPr/>
            </a:pPr>
            <a:r>
              <a:rPr lang="en-US" altLang="ja-JP" sz="2000" dirty="0">
                <a:latin typeface="+mj-ea"/>
                <a:ea typeface="+mj-ea"/>
                <a:cs typeface="ＭＳ Ｐゴシック" pitchFamily="50" charset="-128"/>
              </a:rPr>
              <a:t>(11.8)</a:t>
            </a:r>
            <a:endParaRPr lang="ja-JP" altLang="ja-JP" sz="2000" dirty="0">
              <a:latin typeface="+mj-ea"/>
              <a:ea typeface="+mj-ea"/>
              <a:cs typeface="ＭＳ Ｐゴシック" pitchFamily="50" charset="-128"/>
            </a:endParaRPr>
          </a:p>
        </p:txBody>
      </p:sp>
      <p:sp>
        <p:nvSpPr>
          <p:cNvPr id="14" name="Text Box 8"/>
          <p:cNvSpPr txBox="1">
            <a:spLocks noChangeArrowheads="1"/>
          </p:cNvSpPr>
          <p:nvPr/>
        </p:nvSpPr>
        <p:spPr bwMode="auto">
          <a:xfrm>
            <a:off x="5111750" y="5072063"/>
            <a:ext cx="1081088" cy="639762"/>
          </a:xfrm>
          <a:prstGeom prst="rect">
            <a:avLst/>
          </a:prstGeom>
          <a:noFill/>
          <a:ln>
            <a:noFill/>
          </a:ln>
          <a:extLst>
            <a:ext uri="{909E8E84-426E-40DD-AFC4-6F175D3DCCD1}"/>
            <a:ext uri="{91240B29-F687-4F45-9708-019B960494DF}"/>
          </a:extLst>
        </p:spPr>
        <p:txBody>
          <a:bodyPr lIns="74295" tIns="8890" rIns="74295" bIns="8890"/>
          <a:lstStyle/>
          <a:p>
            <a:pPr algn="ctr">
              <a:defRPr/>
            </a:pPr>
            <a:r>
              <a:rPr lang="en-US" altLang="ja-JP" sz="2000" dirty="0">
                <a:latin typeface="+mj-ea"/>
                <a:ea typeface="+mj-ea"/>
                <a:cs typeface="ＭＳ Ｐゴシック" pitchFamily="50" charset="-128"/>
              </a:rPr>
              <a:t>4</a:t>
            </a:r>
          </a:p>
          <a:p>
            <a:pPr algn="ctr">
              <a:defRPr/>
            </a:pPr>
            <a:r>
              <a:rPr lang="en-US" altLang="ja-JP" sz="2000" dirty="0">
                <a:latin typeface="+mj-ea"/>
                <a:ea typeface="+mj-ea"/>
                <a:cs typeface="ＭＳ Ｐゴシック" pitchFamily="50" charset="-128"/>
              </a:rPr>
              <a:t>(3.4)</a:t>
            </a:r>
            <a:endParaRPr lang="ja-JP" altLang="ja-JP" sz="2000" dirty="0">
              <a:latin typeface="+mj-ea"/>
              <a:ea typeface="+mj-ea"/>
              <a:cs typeface="ＭＳ Ｐゴシック" pitchFamily="50" charset="-128"/>
            </a:endParaRPr>
          </a:p>
        </p:txBody>
      </p:sp>
      <p:sp>
        <p:nvSpPr>
          <p:cNvPr id="22" name="テキスト ボックス 21"/>
          <p:cNvSpPr txBox="1"/>
          <p:nvPr/>
        </p:nvSpPr>
        <p:spPr>
          <a:xfrm>
            <a:off x="2466975" y="973138"/>
            <a:ext cx="685800" cy="36988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fontAlgn="auto">
              <a:spcBef>
                <a:spcPts val="0"/>
              </a:spcBef>
              <a:spcAft>
                <a:spcPts val="0"/>
              </a:spcAft>
              <a:defRPr/>
            </a:pPr>
            <a:r>
              <a:rPr lang="ja-JP" altLang="en-US" dirty="0"/>
              <a:t>１１９</a:t>
            </a:r>
          </a:p>
        </p:txBody>
      </p:sp>
      <p:sp>
        <p:nvSpPr>
          <p:cNvPr id="23" name="テキスト ボックス 22"/>
          <p:cNvSpPr txBox="1"/>
          <p:nvPr/>
        </p:nvSpPr>
        <p:spPr>
          <a:xfrm>
            <a:off x="3246438" y="1268413"/>
            <a:ext cx="3616325" cy="369887"/>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pPr fontAlgn="auto">
              <a:spcBef>
                <a:spcPts val="0"/>
              </a:spcBef>
              <a:spcAft>
                <a:spcPts val="0"/>
              </a:spcAft>
              <a:defRPr/>
            </a:pPr>
            <a:r>
              <a:rPr lang="en-US" altLang="ja-JP" dirty="0"/>
              <a:t>A</a:t>
            </a:r>
            <a:r>
              <a:rPr lang="ja-JP" altLang="en-US" dirty="0"/>
              <a:t>子どもの障害</a:t>
            </a:r>
            <a:r>
              <a:rPr lang="en-US" altLang="ja-JP" dirty="0"/>
              <a:t>(</a:t>
            </a:r>
            <a:r>
              <a:rPr lang="ja-JP" altLang="en-US" dirty="0"/>
              <a:t>どちらか</a:t>
            </a:r>
            <a:r>
              <a:rPr lang="en-US" altLang="ja-JP" dirty="0"/>
              <a:t>)</a:t>
            </a:r>
            <a:r>
              <a:rPr lang="ja-JP" altLang="en-US" dirty="0"/>
              <a:t>　</a:t>
            </a:r>
            <a:r>
              <a:rPr lang="en-US" altLang="ja-JP" dirty="0"/>
              <a:t>71(59.7)</a:t>
            </a:r>
            <a:endParaRPr lang="ja-JP" altLang="en-US" dirty="0"/>
          </a:p>
        </p:txBody>
      </p:sp>
      <p:sp>
        <p:nvSpPr>
          <p:cNvPr id="24" name="テキスト ボックス 23"/>
          <p:cNvSpPr txBox="1"/>
          <p:nvPr/>
        </p:nvSpPr>
        <p:spPr>
          <a:xfrm>
            <a:off x="1033463" y="5592763"/>
            <a:ext cx="2266950" cy="368300"/>
          </a:xfrm>
          <a:prstGeom prst="rect">
            <a:avLst/>
          </a:prstGeom>
        </p:spPr>
        <p:style>
          <a:lnRef idx="1">
            <a:schemeClr val="accent6"/>
          </a:lnRef>
          <a:fillRef idx="2">
            <a:schemeClr val="accent6"/>
          </a:fillRef>
          <a:effectRef idx="1">
            <a:schemeClr val="accent6"/>
          </a:effectRef>
          <a:fontRef idx="minor">
            <a:schemeClr val="dk1"/>
          </a:fontRef>
        </p:style>
        <p:txBody>
          <a:bodyPr>
            <a:spAutoFit/>
          </a:bodyPr>
          <a:lstStyle/>
          <a:p>
            <a:pPr fontAlgn="auto">
              <a:spcBef>
                <a:spcPts val="0"/>
              </a:spcBef>
              <a:spcAft>
                <a:spcPts val="0"/>
              </a:spcAft>
              <a:defRPr/>
            </a:pPr>
            <a:r>
              <a:rPr lang="en-US" altLang="ja-JP" dirty="0"/>
              <a:t>B</a:t>
            </a:r>
            <a:r>
              <a:rPr lang="ja-JP" altLang="en-US" dirty="0"/>
              <a:t>親の障害　</a:t>
            </a:r>
            <a:r>
              <a:rPr lang="en-US" altLang="ja-JP" dirty="0"/>
              <a:t>59(49.6)</a:t>
            </a:r>
            <a:endParaRPr lang="ja-JP" altLang="en-US" dirty="0"/>
          </a:p>
        </p:txBody>
      </p:sp>
      <p:sp>
        <p:nvSpPr>
          <p:cNvPr id="25" name="テキスト ボックス 24"/>
          <p:cNvSpPr txBox="1"/>
          <p:nvPr/>
        </p:nvSpPr>
        <p:spPr>
          <a:xfrm>
            <a:off x="5943600" y="5711825"/>
            <a:ext cx="2801938" cy="368300"/>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pPr fontAlgn="auto">
              <a:spcBef>
                <a:spcPts val="0"/>
              </a:spcBef>
              <a:spcAft>
                <a:spcPts val="0"/>
              </a:spcAft>
              <a:defRPr/>
            </a:pPr>
            <a:r>
              <a:rPr lang="en-US" altLang="ja-JP" dirty="0"/>
              <a:t>C DV(</a:t>
            </a:r>
            <a:r>
              <a:rPr lang="ja-JP" altLang="en-US" dirty="0"/>
              <a:t>疑いを含む</a:t>
            </a:r>
            <a:r>
              <a:rPr lang="en-US" altLang="ja-JP" dirty="0"/>
              <a:t>)</a:t>
            </a:r>
            <a:r>
              <a:rPr lang="ja-JP" altLang="en-US" dirty="0"/>
              <a:t>　</a:t>
            </a:r>
            <a:r>
              <a:rPr lang="en-US" altLang="ja-JP" dirty="0"/>
              <a:t>31(26.1)</a:t>
            </a:r>
            <a:endParaRPr lang="ja-JP" altLang="en-US" dirty="0"/>
          </a:p>
        </p:txBody>
      </p:sp>
      <p:sp>
        <p:nvSpPr>
          <p:cNvPr id="26" name="テキスト ボックス 25"/>
          <p:cNvSpPr txBox="1"/>
          <p:nvPr/>
        </p:nvSpPr>
        <p:spPr>
          <a:xfrm>
            <a:off x="1514475" y="1711325"/>
            <a:ext cx="1295400" cy="923925"/>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gn="ctr" fontAlgn="auto">
              <a:spcBef>
                <a:spcPts val="0"/>
              </a:spcBef>
              <a:spcAft>
                <a:spcPts val="0"/>
              </a:spcAft>
              <a:defRPr/>
            </a:pPr>
            <a:r>
              <a:rPr lang="ja-JP" altLang="en-US" dirty="0"/>
              <a:t>いずれにも不該当</a:t>
            </a:r>
            <a:endParaRPr lang="en-US" altLang="ja-JP" dirty="0"/>
          </a:p>
          <a:p>
            <a:pPr algn="ctr" fontAlgn="auto">
              <a:spcBef>
                <a:spcPts val="0"/>
              </a:spcBef>
              <a:spcAft>
                <a:spcPts val="0"/>
              </a:spcAft>
              <a:defRPr/>
            </a:pPr>
            <a:r>
              <a:rPr lang="en-US" altLang="ja-JP" dirty="0"/>
              <a:t>25(21.0)</a:t>
            </a:r>
            <a:endParaRPr lang="ja-JP" altLang="en-US" dirty="0"/>
          </a:p>
        </p:txBody>
      </p:sp>
      <p:sp>
        <p:nvSpPr>
          <p:cNvPr id="3" name="テキスト ボックス 2"/>
          <p:cNvSpPr txBox="1"/>
          <p:nvPr/>
        </p:nvSpPr>
        <p:spPr>
          <a:xfrm>
            <a:off x="4392613" y="5238750"/>
            <a:ext cx="915987" cy="708025"/>
          </a:xfrm>
          <a:prstGeom prst="rect">
            <a:avLst/>
          </a:prstGeom>
          <a:noFill/>
        </p:spPr>
        <p:txBody>
          <a:bodyPr>
            <a:spAutoFit/>
          </a:bodyPr>
          <a:lstStyle/>
          <a:p>
            <a:pPr algn="ctr" fontAlgn="auto">
              <a:spcBef>
                <a:spcPts val="0"/>
              </a:spcBef>
              <a:spcAft>
                <a:spcPts val="0"/>
              </a:spcAft>
              <a:defRPr/>
            </a:pPr>
            <a:r>
              <a:rPr lang="en-US" altLang="ja-JP" sz="2000" dirty="0">
                <a:latin typeface="+mn-lt"/>
                <a:ea typeface="+mn-ea"/>
              </a:rPr>
              <a:t>5</a:t>
            </a:r>
            <a:endParaRPr lang="en-US" altLang="ja-JP" sz="2000" dirty="0">
              <a:latin typeface="+mj-ea"/>
              <a:ea typeface="+mj-ea"/>
            </a:endParaRPr>
          </a:p>
          <a:p>
            <a:pPr algn="ctr" fontAlgn="auto">
              <a:spcBef>
                <a:spcPts val="0"/>
              </a:spcBef>
              <a:spcAft>
                <a:spcPts val="0"/>
              </a:spcAft>
              <a:defRPr/>
            </a:pPr>
            <a:r>
              <a:rPr lang="en-US" altLang="ja-JP" sz="2000" dirty="0">
                <a:latin typeface="+mj-ea"/>
                <a:ea typeface="+mj-ea"/>
              </a:rPr>
              <a:t>(4.2)</a:t>
            </a:r>
            <a:endParaRPr lang="ja-JP" altLang="en-US" sz="2000" dirty="0">
              <a:latin typeface="+mj-ea"/>
              <a:ea typeface="+mj-ea"/>
            </a:endParaRPr>
          </a:p>
        </p:txBody>
      </p:sp>
      <p:sp>
        <p:nvSpPr>
          <p:cNvPr id="40976" name="テキスト ボックス 3"/>
          <p:cNvSpPr txBox="1">
            <a:spLocks noChangeArrowheads="1"/>
          </p:cNvSpPr>
          <p:nvPr/>
        </p:nvSpPr>
        <p:spPr bwMode="auto">
          <a:xfrm>
            <a:off x="409575" y="6264275"/>
            <a:ext cx="8393113" cy="307975"/>
          </a:xfrm>
          <a:prstGeom prst="rect">
            <a:avLst/>
          </a:prstGeom>
          <a:noFill/>
          <a:ln w="9525">
            <a:noFill/>
            <a:miter lim="800000"/>
            <a:headEnd/>
            <a:tailEnd/>
          </a:ln>
        </p:spPr>
        <p:txBody>
          <a:bodyPr>
            <a:spAutoFit/>
          </a:bodyPr>
          <a:lstStyle/>
          <a:p>
            <a:r>
              <a:rPr lang="en-US" altLang="ja-JP" sz="1400">
                <a:latin typeface="Calibri" pitchFamily="34" charset="0"/>
              </a:rPr>
              <a:t>※</a:t>
            </a:r>
            <a:r>
              <a:rPr lang="ja-JP" altLang="en-US" sz="1400">
                <a:latin typeface="Calibri" pitchFamily="34" charset="0"/>
              </a:rPr>
              <a:t>親の障害は、親のメンタルヘルスの問題</a:t>
            </a:r>
            <a:r>
              <a:rPr lang="en-US" altLang="ja-JP" sz="1400">
                <a:latin typeface="Calibri" pitchFamily="34" charset="0"/>
              </a:rPr>
              <a:t>(</a:t>
            </a:r>
            <a:r>
              <a:rPr lang="ja-JP" altLang="en-US" sz="1400">
                <a:latin typeface="Calibri" pitchFamily="34" charset="0"/>
              </a:rPr>
              <a:t>精神病・神経症、アルコール・薬物問題、人格障害</a:t>
            </a:r>
            <a:r>
              <a:rPr lang="en-US" altLang="ja-JP" sz="1400">
                <a:latin typeface="Calibri" pitchFamily="34" charset="0"/>
              </a:rPr>
              <a:t>)</a:t>
            </a:r>
            <a:r>
              <a:rPr lang="ja-JP" altLang="en-US" sz="1400">
                <a:latin typeface="Calibri" pitchFamily="34" charset="0"/>
              </a:rPr>
              <a:t>と知的障害</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正方形/長方形 18"/>
          <p:cNvSpPr/>
          <p:nvPr/>
        </p:nvSpPr>
        <p:spPr>
          <a:xfrm>
            <a:off x="717550" y="1152525"/>
            <a:ext cx="7685088" cy="5111750"/>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endParaRPr lang="ja-JP" altLang="en-US"/>
          </a:p>
        </p:txBody>
      </p:sp>
      <p:sp>
        <p:nvSpPr>
          <p:cNvPr id="43010" name="タイトル 1"/>
          <p:cNvSpPr>
            <a:spLocks noGrp="1"/>
          </p:cNvSpPr>
          <p:nvPr>
            <p:ph type="title"/>
          </p:nvPr>
        </p:nvSpPr>
        <p:spPr>
          <a:xfrm>
            <a:off x="395288" y="52388"/>
            <a:ext cx="8075612" cy="849312"/>
          </a:xfrm>
        </p:spPr>
        <p:txBody>
          <a:bodyPr/>
          <a:lstStyle/>
          <a:p>
            <a:pPr algn="l"/>
            <a:r>
              <a:rPr lang="ja-JP" altLang="en-US" sz="2400" smtClean="0"/>
              <a:t>図７　不利と困難の複合（総合）</a:t>
            </a:r>
            <a:r>
              <a:rPr lang="en-US" altLang="ja-JP" sz="2400" smtClean="0"/>
              <a:t/>
            </a:r>
            <a:br>
              <a:rPr lang="en-US" altLang="ja-JP" sz="2400" smtClean="0"/>
            </a:br>
            <a:r>
              <a:rPr lang="en-US" altLang="ja-JP" sz="2400" smtClean="0"/>
              <a:t>A</a:t>
            </a:r>
            <a:r>
              <a:rPr lang="ja-JP" altLang="en-US" sz="2400" smtClean="0"/>
              <a:t> 子どもの障害</a:t>
            </a:r>
            <a:r>
              <a:rPr lang="en-US" altLang="ja-JP" sz="2400" smtClean="0"/>
              <a:t>(</a:t>
            </a:r>
            <a:r>
              <a:rPr lang="ja-JP" altLang="en-US" sz="2400" smtClean="0"/>
              <a:t>どちらか</a:t>
            </a:r>
            <a:r>
              <a:rPr lang="en-US" altLang="ja-JP" sz="2400" smtClean="0"/>
              <a:t>)</a:t>
            </a:r>
            <a:r>
              <a:rPr lang="ja-JP" altLang="en-US" sz="2400" smtClean="0"/>
              <a:t>、親の障害</a:t>
            </a:r>
            <a:r>
              <a:rPr lang="en-US" altLang="ja-JP" sz="2400" baseline="30000" smtClean="0"/>
              <a:t>※</a:t>
            </a:r>
            <a:r>
              <a:rPr lang="ja-JP" altLang="en-US" sz="2400" smtClean="0"/>
              <a:t>、</a:t>
            </a:r>
            <a:r>
              <a:rPr lang="en-US" altLang="ja-JP" sz="2400" smtClean="0"/>
              <a:t>DV(</a:t>
            </a:r>
            <a:r>
              <a:rPr lang="ja-JP" altLang="en-US" sz="2400" smtClean="0"/>
              <a:t>疑いを含む</a:t>
            </a:r>
            <a:r>
              <a:rPr lang="en-US" altLang="ja-JP" sz="2400" smtClean="0"/>
              <a:t>)</a:t>
            </a:r>
            <a:r>
              <a:rPr lang="ja-JP" altLang="en-US" sz="2400" smtClean="0"/>
              <a:t>／</a:t>
            </a:r>
            <a:r>
              <a:rPr lang="en-US" altLang="ja-JP" sz="2400" smtClean="0"/>
              <a:t/>
            </a:r>
            <a:br>
              <a:rPr lang="en-US" altLang="ja-JP" sz="2400" smtClean="0"/>
            </a:br>
            <a:r>
              <a:rPr lang="en-US" altLang="ja-JP" sz="2400" smtClean="0"/>
              <a:t>B</a:t>
            </a:r>
            <a:r>
              <a:rPr lang="ja-JP" altLang="en-US" sz="2400" smtClean="0"/>
              <a:t>経済問題／</a:t>
            </a:r>
            <a:r>
              <a:rPr lang="en-US" altLang="ja-JP" sz="2400" smtClean="0"/>
              <a:t>C</a:t>
            </a:r>
            <a:r>
              <a:rPr lang="ja-JP" altLang="en-US" sz="2400" smtClean="0"/>
              <a:t>社会的孤立</a:t>
            </a:r>
          </a:p>
        </p:txBody>
      </p:sp>
      <p:graphicFrame>
        <p:nvGraphicFramePr>
          <p:cNvPr id="7" name="コンテンツ プレースホルダー 6"/>
          <p:cNvGraphicFramePr>
            <a:graphicFrameLocks noGrp="1"/>
          </p:cNvGraphicFramePr>
          <p:nvPr>
            <p:ph idx="1"/>
          </p:nvPr>
        </p:nvGraphicFramePr>
        <p:xfrm>
          <a:off x="2123728" y="1336648"/>
          <a:ext cx="5780386" cy="450405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 Box 2"/>
          <p:cNvSpPr txBox="1">
            <a:spLocks noChangeArrowheads="1"/>
          </p:cNvSpPr>
          <p:nvPr/>
        </p:nvSpPr>
        <p:spPr bwMode="auto">
          <a:xfrm>
            <a:off x="5253038" y="2420938"/>
            <a:ext cx="1543050" cy="515937"/>
          </a:xfrm>
          <a:prstGeom prst="rect">
            <a:avLst/>
          </a:prstGeom>
          <a:noFill/>
          <a:ln>
            <a:noFill/>
          </a:ln>
          <a:extLst>
            <a:ext uri="{909E8E84-426E-40DD-AFC4-6F175D3DCCD1}"/>
            <a:ext uri="{91240B29-F687-4F45-9708-019B960494DF}"/>
          </a:extLst>
        </p:spPr>
        <p:txBody>
          <a:bodyPr lIns="74295" tIns="8890" rIns="74295" bIns="8890"/>
          <a:lstStyle/>
          <a:p>
            <a:pPr algn="ctr">
              <a:defRPr/>
            </a:pPr>
            <a:r>
              <a:rPr lang="en-US" altLang="ja-JP" sz="2000" dirty="0">
                <a:latin typeface="+mj-ea"/>
                <a:ea typeface="+mj-ea"/>
                <a:cs typeface="ＭＳ Ｐゴシック" pitchFamily="50" charset="-128"/>
              </a:rPr>
              <a:t>11 </a:t>
            </a:r>
          </a:p>
          <a:p>
            <a:pPr algn="ctr">
              <a:defRPr/>
            </a:pPr>
            <a:r>
              <a:rPr lang="en-US" altLang="ja-JP" sz="2000" dirty="0">
                <a:latin typeface="+mj-ea"/>
                <a:ea typeface="+mj-ea"/>
                <a:cs typeface="ＭＳ Ｐゴシック" pitchFamily="50" charset="-128"/>
              </a:rPr>
              <a:t>(9.2)</a:t>
            </a:r>
            <a:endParaRPr lang="ja-JP" altLang="ja-JP" sz="2000" dirty="0">
              <a:latin typeface="+mj-ea"/>
              <a:ea typeface="+mj-ea"/>
              <a:cs typeface="ＭＳ Ｐゴシック" pitchFamily="50" charset="-128"/>
            </a:endParaRPr>
          </a:p>
        </p:txBody>
      </p:sp>
      <p:sp>
        <p:nvSpPr>
          <p:cNvPr id="9" name="Text Box 3"/>
          <p:cNvSpPr txBox="1">
            <a:spLocks noChangeArrowheads="1"/>
          </p:cNvSpPr>
          <p:nvPr/>
        </p:nvSpPr>
        <p:spPr bwMode="auto">
          <a:xfrm>
            <a:off x="4265613" y="3759200"/>
            <a:ext cx="1328737" cy="623888"/>
          </a:xfrm>
          <a:prstGeom prst="rect">
            <a:avLst/>
          </a:prstGeom>
          <a:noFill/>
          <a:ln>
            <a:noFill/>
          </a:ln>
          <a:extLst>
            <a:ext uri="{909E8E84-426E-40DD-AFC4-6F175D3DCCD1}"/>
            <a:ext uri="{91240B29-F687-4F45-9708-019B960494DF}"/>
          </a:extLst>
        </p:spPr>
        <p:txBody>
          <a:bodyPr lIns="74295" tIns="8890" rIns="74295" bIns="8890"/>
          <a:lstStyle/>
          <a:p>
            <a:pPr algn="ctr">
              <a:defRPr/>
            </a:pPr>
            <a:r>
              <a:rPr lang="en-US" altLang="ja-JP" sz="2000" dirty="0">
                <a:latin typeface="+mj-ea"/>
                <a:ea typeface="+mj-ea"/>
                <a:cs typeface="ＭＳ Ｐゴシック" pitchFamily="50" charset="-128"/>
              </a:rPr>
              <a:t>33</a:t>
            </a:r>
          </a:p>
          <a:p>
            <a:pPr algn="ctr">
              <a:defRPr/>
            </a:pPr>
            <a:r>
              <a:rPr lang="en-US" altLang="ja-JP" sz="2000" dirty="0">
                <a:latin typeface="+mj-ea"/>
                <a:ea typeface="+mj-ea"/>
                <a:cs typeface="ＭＳ Ｐゴシック" pitchFamily="50" charset="-128"/>
              </a:rPr>
              <a:t>(27.7)</a:t>
            </a:r>
            <a:endParaRPr lang="ja-JP" altLang="ja-JP" sz="2000" dirty="0">
              <a:latin typeface="+mj-ea"/>
              <a:ea typeface="+mj-ea"/>
              <a:cs typeface="ＭＳ Ｐゴシック" pitchFamily="50" charset="-128"/>
            </a:endParaRPr>
          </a:p>
        </p:txBody>
      </p:sp>
      <p:sp>
        <p:nvSpPr>
          <p:cNvPr id="10" name="Text Box 4"/>
          <p:cNvSpPr txBox="1">
            <a:spLocks noChangeArrowheads="1"/>
          </p:cNvSpPr>
          <p:nvPr/>
        </p:nvSpPr>
        <p:spPr bwMode="auto">
          <a:xfrm>
            <a:off x="2678113" y="3141663"/>
            <a:ext cx="900112" cy="566737"/>
          </a:xfrm>
          <a:prstGeom prst="rect">
            <a:avLst/>
          </a:prstGeom>
          <a:noFill/>
          <a:ln>
            <a:noFill/>
          </a:ln>
          <a:extLst>
            <a:ext uri="{909E8E84-426E-40DD-AFC4-6F175D3DCCD1}"/>
            <a:ext uri="{91240B29-F687-4F45-9708-019B960494DF}"/>
          </a:extLst>
        </p:spPr>
        <p:txBody>
          <a:bodyPr lIns="74295" tIns="8890" rIns="74295" bIns="8890"/>
          <a:lstStyle/>
          <a:p>
            <a:pPr algn="ctr">
              <a:defRPr/>
            </a:pPr>
            <a:r>
              <a:rPr lang="en-US" altLang="ja-JP" sz="2000" dirty="0">
                <a:latin typeface="+mj-ea"/>
                <a:ea typeface="+mj-ea"/>
                <a:cs typeface="ＭＳ Ｐゴシック" pitchFamily="50" charset="-128"/>
              </a:rPr>
              <a:t>38</a:t>
            </a:r>
          </a:p>
          <a:p>
            <a:pPr algn="ctr">
              <a:defRPr/>
            </a:pPr>
            <a:r>
              <a:rPr lang="en-US" altLang="ja-JP" sz="2000" dirty="0">
                <a:latin typeface="+mj-ea"/>
                <a:ea typeface="+mj-ea"/>
                <a:cs typeface="ＭＳ Ｐゴシック" pitchFamily="50" charset="-128"/>
              </a:rPr>
              <a:t>(31.9)</a:t>
            </a:r>
            <a:endParaRPr lang="ja-JP" altLang="ja-JP" sz="2000" dirty="0">
              <a:latin typeface="+mj-ea"/>
              <a:ea typeface="+mj-ea"/>
              <a:cs typeface="ＭＳ Ｐゴシック" pitchFamily="50" charset="-128"/>
            </a:endParaRPr>
          </a:p>
        </p:txBody>
      </p:sp>
      <p:sp>
        <p:nvSpPr>
          <p:cNvPr id="12" name="Text Box 6"/>
          <p:cNvSpPr txBox="1">
            <a:spLocks noChangeArrowheads="1"/>
          </p:cNvSpPr>
          <p:nvPr/>
        </p:nvSpPr>
        <p:spPr bwMode="auto">
          <a:xfrm>
            <a:off x="5715000" y="3852863"/>
            <a:ext cx="1295400" cy="530225"/>
          </a:xfrm>
          <a:prstGeom prst="rect">
            <a:avLst/>
          </a:prstGeom>
          <a:noFill/>
          <a:ln>
            <a:noFill/>
          </a:ln>
          <a:extLst>
            <a:ext uri="{909E8E84-426E-40DD-AFC4-6F175D3DCCD1}"/>
            <a:ext uri="{91240B29-F687-4F45-9708-019B960494DF}"/>
          </a:extLst>
        </p:spPr>
        <p:txBody>
          <a:bodyPr lIns="74295" tIns="8890" rIns="74295" bIns="8890"/>
          <a:lstStyle/>
          <a:p>
            <a:pPr algn="ctr">
              <a:defRPr/>
            </a:pPr>
            <a:r>
              <a:rPr lang="en-US" altLang="ja-JP" sz="2000" dirty="0">
                <a:latin typeface="+mj-ea"/>
                <a:ea typeface="+mj-ea"/>
                <a:cs typeface="ＭＳ Ｐゴシック" pitchFamily="50" charset="-128"/>
              </a:rPr>
              <a:t>12</a:t>
            </a:r>
          </a:p>
          <a:p>
            <a:pPr algn="ctr">
              <a:defRPr/>
            </a:pPr>
            <a:r>
              <a:rPr lang="en-US" altLang="ja-JP" sz="2000" dirty="0">
                <a:latin typeface="+mj-ea"/>
                <a:ea typeface="+mj-ea"/>
                <a:cs typeface="ＭＳ Ｐゴシック" pitchFamily="50" charset="-128"/>
              </a:rPr>
              <a:t>(12.8)</a:t>
            </a:r>
          </a:p>
          <a:p>
            <a:pPr>
              <a:defRPr/>
            </a:pPr>
            <a:endParaRPr lang="ja-JP" altLang="ja-JP" dirty="0">
              <a:latin typeface="Arial" pitchFamily="34" charset="0"/>
              <a:ea typeface="ＭＳ Ｐゴシック" pitchFamily="50" charset="-128"/>
              <a:cs typeface="ＭＳ Ｐゴシック" pitchFamily="50" charset="-128"/>
            </a:endParaRPr>
          </a:p>
        </p:txBody>
      </p:sp>
      <p:sp>
        <p:nvSpPr>
          <p:cNvPr id="13" name="Text Box 7"/>
          <p:cNvSpPr txBox="1">
            <a:spLocks noChangeArrowheads="1"/>
          </p:cNvSpPr>
          <p:nvPr/>
        </p:nvSpPr>
        <p:spPr bwMode="auto">
          <a:xfrm>
            <a:off x="3059113" y="5253038"/>
            <a:ext cx="982662" cy="498475"/>
          </a:xfrm>
          <a:prstGeom prst="rect">
            <a:avLst/>
          </a:prstGeom>
          <a:noFill/>
          <a:ln>
            <a:noFill/>
          </a:ln>
          <a:extLst>
            <a:ext uri="{909E8E84-426E-40DD-AFC4-6F175D3DCCD1}"/>
            <a:ext uri="{91240B29-F687-4F45-9708-019B960494DF}"/>
          </a:extLst>
        </p:spPr>
        <p:txBody>
          <a:bodyPr lIns="74295" tIns="8890" rIns="74295" bIns="8890"/>
          <a:lstStyle/>
          <a:p>
            <a:pPr algn="ctr">
              <a:defRPr/>
            </a:pPr>
            <a:r>
              <a:rPr lang="en-US" altLang="ja-JP" sz="2000" dirty="0">
                <a:latin typeface="+mj-ea"/>
                <a:ea typeface="+mj-ea"/>
                <a:cs typeface="ＭＳ Ｐゴシック" pitchFamily="50" charset="-128"/>
              </a:rPr>
              <a:t>8</a:t>
            </a:r>
          </a:p>
          <a:p>
            <a:pPr algn="ctr">
              <a:defRPr/>
            </a:pPr>
            <a:r>
              <a:rPr lang="en-US" altLang="ja-JP" sz="2000" dirty="0">
                <a:latin typeface="+mj-ea"/>
                <a:ea typeface="+mj-ea"/>
                <a:cs typeface="ＭＳ Ｐゴシック" pitchFamily="50" charset="-128"/>
              </a:rPr>
              <a:t>(6.7)</a:t>
            </a:r>
            <a:endParaRPr lang="ja-JP" altLang="ja-JP" sz="2000" dirty="0">
              <a:latin typeface="+mj-ea"/>
              <a:ea typeface="+mj-ea"/>
              <a:cs typeface="ＭＳ Ｐゴシック" pitchFamily="50" charset="-128"/>
            </a:endParaRPr>
          </a:p>
        </p:txBody>
      </p:sp>
      <p:sp>
        <p:nvSpPr>
          <p:cNvPr id="14" name="Text Box 8"/>
          <p:cNvSpPr txBox="1">
            <a:spLocks noChangeArrowheads="1"/>
          </p:cNvSpPr>
          <p:nvPr/>
        </p:nvSpPr>
        <p:spPr bwMode="auto">
          <a:xfrm>
            <a:off x="5484813" y="4862513"/>
            <a:ext cx="1079500" cy="639762"/>
          </a:xfrm>
          <a:prstGeom prst="rect">
            <a:avLst/>
          </a:prstGeom>
          <a:noFill/>
          <a:ln>
            <a:noFill/>
          </a:ln>
          <a:extLst>
            <a:ext uri="{909E8E84-426E-40DD-AFC4-6F175D3DCCD1}"/>
            <a:ext uri="{91240B29-F687-4F45-9708-019B960494DF}"/>
          </a:extLst>
        </p:spPr>
        <p:txBody>
          <a:bodyPr lIns="74295" tIns="8890" rIns="74295" bIns="8890"/>
          <a:lstStyle/>
          <a:p>
            <a:pPr algn="ctr">
              <a:defRPr/>
            </a:pPr>
            <a:r>
              <a:rPr lang="en-US" altLang="ja-JP" sz="2000" dirty="0">
                <a:latin typeface="+mj-ea"/>
                <a:ea typeface="+mj-ea"/>
                <a:cs typeface="ＭＳ Ｐゴシック" pitchFamily="50" charset="-128"/>
              </a:rPr>
              <a:t>7</a:t>
            </a:r>
          </a:p>
          <a:p>
            <a:pPr algn="ctr">
              <a:defRPr/>
            </a:pPr>
            <a:r>
              <a:rPr lang="en-US" altLang="ja-JP" sz="2000" dirty="0">
                <a:latin typeface="+mj-ea"/>
                <a:ea typeface="+mj-ea"/>
                <a:cs typeface="ＭＳ Ｐゴシック" pitchFamily="50" charset="-128"/>
              </a:rPr>
              <a:t>(5.9)</a:t>
            </a:r>
            <a:endParaRPr lang="ja-JP" altLang="ja-JP" sz="2000" dirty="0">
              <a:latin typeface="+mj-ea"/>
              <a:ea typeface="+mj-ea"/>
              <a:cs typeface="ＭＳ Ｐゴシック" pitchFamily="50" charset="-128"/>
            </a:endParaRPr>
          </a:p>
        </p:txBody>
      </p:sp>
      <p:sp>
        <p:nvSpPr>
          <p:cNvPr id="22" name="テキスト ボックス 21"/>
          <p:cNvSpPr txBox="1"/>
          <p:nvPr/>
        </p:nvSpPr>
        <p:spPr>
          <a:xfrm>
            <a:off x="2444750" y="952500"/>
            <a:ext cx="687388" cy="368300"/>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fontAlgn="auto">
              <a:spcBef>
                <a:spcPts val="0"/>
              </a:spcBef>
              <a:spcAft>
                <a:spcPts val="0"/>
              </a:spcAft>
              <a:defRPr/>
            </a:pPr>
            <a:r>
              <a:rPr lang="ja-JP" altLang="en-US" dirty="0"/>
              <a:t>１１９</a:t>
            </a:r>
          </a:p>
        </p:txBody>
      </p:sp>
      <p:sp>
        <p:nvSpPr>
          <p:cNvPr id="23" name="テキスト ボックス 22"/>
          <p:cNvSpPr txBox="1"/>
          <p:nvPr/>
        </p:nvSpPr>
        <p:spPr>
          <a:xfrm>
            <a:off x="3225800" y="1320800"/>
            <a:ext cx="3816350" cy="646113"/>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pPr fontAlgn="auto">
              <a:spcBef>
                <a:spcPts val="0"/>
              </a:spcBef>
              <a:spcAft>
                <a:spcPts val="0"/>
              </a:spcAft>
              <a:defRPr/>
            </a:pPr>
            <a:r>
              <a:rPr lang="en-US" altLang="ja-JP" dirty="0"/>
              <a:t>A</a:t>
            </a:r>
            <a:r>
              <a:rPr lang="ja-JP" altLang="en-US" dirty="0"/>
              <a:t> 子どもの障害</a:t>
            </a:r>
            <a:r>
              <a:rPr lang="en-US" altLang="ja-JP" dirty="0"/>
              <a:t>(</a:t>
            </a:r>
            <a:r>
              <a:rPr lang="ja-JP" altLang="en-US" dirty="0"/>
              <a:t>どちらか</a:t>
            </a:r>
            <a:r>
              <a:rPr lang="en-US" altLang="ja-JP" dirty="0"/>
              <a:t>)</a:t>
            </a:r>
            <a:r>
              <a:rPr lang="ja-JP" altLang="en-US" dirty="0"/>
              <a:t>、</a:t>
            </a:r>
            <a:endParaRPr lang="en-US" altLang="ja-JP" dirty="0"/>
          </a:p>
          <a:p>
            <a:pPr fontAlgn="auto">
              <a:spcBef>
                <a:spcPts val="0"/>
              </a:spcBef>
              <a:spcAft>
                <a:spcPts val="0"/>
              </a:spcAft>
              <a:defRPr/>
            </a:pPr>
            <a:r>
              <a:rPr lang="ja-JP" altLang="en-US" dirty="0"/>
              <a:t>親の障害、</a:t>
            </a:r>
            <a:r>
              <a:rPr lang="en-US" altLang="ja-JP" dirty="0"/>
              <a:t>DV(</a:t>
            </a:r>
            <a:r>
              <a:rPr lang="ja-JP" altLang="en-US" dirty="0"/>
              <a:t>疑いを含む</a:t>
            </a:r>
            <a:r>
              <a:rPr lang="en-US" altLang="ja-JP" dirty="0"/>
              <a:t>)</a:t>
            </a:r>
            <a:r>
              <a:rPr lang="ja-JP" altLang="en-US" dirty="0"/>
              <a:t>　</a:t>
            </a:r>
            <a:r>
              <a:rPr lang="en-US" altLang="ja-JP" dirty="0"/>
              <a:t>94(79.0)</a:t>
            </a:r>
            <a:endParaRPr lang="ja-JP" altLang="en-US" dirty="0"/>
          </a:p>
        </p:txBody>
      </p:sp>
      <p:sp>
        <p:nvSpPr>
          <p:cNvPr id="24" name="テキスト ボックス 23"/>
          <p:cNvSpPr txBox="1"/>
          <p:nvPr/>
        </p:nvSpPr>
        <p:spPr>
          <a:xfrm>
            <a:off x="873125" y="5775325"/>
            <a:ext cx="2255838" cy="368300"/>
          </a:xfrm>
          <a:prstGeom prst="rect">
            <a:avLst/>
          </a:prstGeom>
        </p:spPr>
        <p:style>
          <a:lnRef idx="1">
            <a:schemeClr val="accent6"/>
          </a:lnRef>
          <a:fillRef idx="2">
            <a:schemeClr val="accent6"/>
          </a:fillRef>
          <a:effectRef idx="1">
            <a:schemeClr val="accent6"/>
          </a:effectRef>
          <a:fontRef idx="minor">
            <a:schemeClr val="dk1"/>
          </a:fontRef>
        </p:style>
        <p:txBody>
          <a:bodyPr>
            <a:spAutoFit/>
          </a:bodyPr>
          <a:lstStyle/>
          <a:p>
            <a:pPr fontAlgn="auto">
              <a:spcBef>
                <a:spcPts val="0"/>
              </a:spcBef>
              <a:spcAft>
                <a:spcPts val="0"/>
              </a:spcAft>
              <a:defRPr/>
            </a:pPr>
            <a:r>
              <a:rPr lang="en-US" altLang="ja-JP" dirty="0"/>
              <a:t>B</a:t>
            </a:r>
            <a:r>
              <a:rPr lang="ja-JP" altLang="en-US" dirty="0"/>
              <a:t>経済問題　</a:t>
            </a:r>
            <a:r>
              <a:rPr lang="en-US" altLang="ja-JP" dirty="0"/>
              <a:t>86(72.3)</a:t>
            </a:r>
            <a:endParaRPr lang="ja-JP" altLang="en-US" dirty="0"/>
          </a:p>
        </p:txBody>
      </p:sp>
      <p:sp>
        <p:nvSpPr>
          <p:cNvPr id="25" name="テキスト ボックス 24"/>
          <p:cNvSpPr txBox="1"/>
          <p:nvPr/>
        </p:nvSpPr>
        <p:spPr>
          <a:xfrm>
            <a:off x="5818188" y="5753100"/>
            <a:ext cx="2447925" cy="368300"/>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pPr fontAlgn="auto">
              <a:spcBef>
                <a:spcPts val="0"/>
              </a:spcBef>
              <a:spcAft>
                <a:spcPts val="0"/>
              </a:spcAft>
              <a:defRPr/>
            </a:pPr>
            <a:r>
              <a:rPr lang="en-US" altLang="ja-JP" dirty="0"/>
              <a:t>C</a:t>
            </a:r>
            <a:r>
              <a:rPr lang="ja-JP" altLang="en-US" dirty="0"/>
              <a:t>社会的孤立　</a:t>
            </a:r>
            <a:r>
              <a:rPr lang="en-US" altLang="ja-JP" dirty="0"/>
              <a:t>59(49.8)</a:t>
            </a:r>
            <a:endParaRPr lang="ja-JP" altLang="en-US" dirty="0"/>
          </a:p>
        </p:txBody>
      </p:sp>
      <p:sp>
        <p:nvSpPr>
          <p:cNvPr id="26" name="テキスト ボックス 25"/>
          <p:cNvSpPr txBox="1"/>
          <p:nvPr/>
        </p:nvSpPr>
        <p:spPr>
          <a:xfrm>
            <a:off x="971550" y="1611313"/>
            <a:ext cx="1296988" cy="9223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gn="ctr" fontAlgn="auto">
              <a:spcBef>
                <a:spcPts val="0"/>
              </a:spcBef>
              <a:spcAft>
                <a:spcPts val="0"/>
              </a:spcAft>
              <a:defRPr/>
            </a:pPr>
            <a:r>
              <a:rPr lang="ja-JP" altLang="en-US" dirty="0"/>
              <a:t>いずれにも不該当</a:t>
            </a:r>
            <a:endParaRPr lang="en-US" altLang="ja-JP" dirty="0"/>
          </a:p>
          <a:p>
            <a:pPr algn="ctr" fontAlgn="auto">
              <a:spcBef>
                <a:spcPts val="0"/>
              </a:spcBef>
              <a:spcAft>
                <a:spcPts val="0"/>
              </a:spcAft>
              <a:defRPr/>
            </a:pPr>
            <a:r>
              <a:rPr lang="en-US" altLang="ja-JP" dirty="0"/>
              <a:t>3</a:t>
            </a:r>
            <a:r>
              <a:rPr lang="ja-JP" altLang="en-US" dirty="0"/>
              <a:t>（</a:t>
            </a:r>
            <a:r>
              <a:rPr lang="en-US" altLang="ja-JP" dirty="0"/>
              <a:t>2.5</a:t>
            </a:r>
            <a:r>
              <a:rPr lang="ja-JP" altLang="en-US" dirty="0"/>
              <a:t>）</a:t>
            </a:r>
          </a:p>
        </p:txBody>
      </p:sp>
      <p:sp>
        <p:nvSpPr>
          <p:cNvPr id="17" name="Text Box 8"/>
          <p:cNvSpPr txBox="1">
            <a:spLocks noChangeArrowheads="1"/>
          </p:cNvSpPr>
          <p:nvPr/>
        </p:nvSpPr>
        <p:spPr bwMode="auto">
          <a:xfrm>
            <a:off x="4370388" y="5310188"/>
            <a:ext cx="1079500" cy="639762"/>
          </a:xfrm>
          <a:prstGeom prst="rect">
            <a:avLst/>
          </a:prstGeom>
          <a:noFill/>
          <a:ln>
            <a:noFill/>
          </a:ln>
          <a:extLst>
            <a:ext uri="{909E8E84-426E-40DD-AFC4-6F175D3DCCD1}"/>
            <a:ext uri="{91240B29-F687-4F45-9708-019B960494DF}"/>
          </a:extLst>
        </p:spPr>
        <p:txBody>
          <a:bodyPr lIns="74295" tIns="8890" rIns="74295" bIns="8890"/>
          <a:lstStyle/>
          <a:p>
            <a:pPr algn="ctr">
              <a:defRPr/>
            </a:pPr>
            <a:r>
              <a:rPr lang="en-US" altLang="ja-JP" sz="2000" dirty="0">
                <a:latin typeface="+mj-ea"/>
                <a:ea typeface="+mj-ea"/>
                <a:cs typeface="ＭＳ Ｐゴシック" pitchFamily="50" charset="-128"/>
              </a:rPr>
              <a:t>7</a:t>
            </a:r>
          </a:p>
          <a:p>
            <a:pPr algn="ctr">
              <a:defRPr/>
            </a:pPr>
            <a:r>
              <a:rPr lang="en-US" altLang="ja-JP" sz="2000" dirty="0">
                <a:latin typeface="+mj-ea"/>
                <a:ea typeface="+mj-ea"/>
                <a:cs typeface="ＭＳ Ｐゴシック" pitchFamily="50" charset="-128"/>
              </a:rPr>
              <a:t>(5.9)</a:t>
            </a:r>
            <a:endParaRPr lang="ja-JP" altLang="ja-JP" sz="2000" dirty="0">
              <a:latin typeface="+mj-ea"/>
              <a:ea typeface="+mj-ea"/>
              <a:cs typeface="ＭＳ Ｐゴシック" pitchFamily="50" charset="-128"/>
            </a:endParaRPr>
          </a:p>
        </p:txBody>
      </p:sp>
      <p:sp>
        <p:nvSpPr>
          <p:cNvPr id="43024" name="テキスト ボックス 17"/>
          <p:cNvSpPr txBox="1">
            <a:spLocks noChangeArrowheads="1"/>
          </p:cNvSpPr>
          <p:nvPr/>
        </p:nvSpPr>
        <p:spPr bwMode="auto">
          <a:xfrm>
            <a:off x="409575" y="6264275"/>
            <a:ext cx="8393113" cy="307975"/>
          </a:xfrm>
          <a:prstGeom prst="rect">
            <a:avLst/>
          </a:prstGeom>
          <a:noFill/>
          <a:ln w="9525">
            <a:noFill/>
            <a:miter lim="800000"/>
            <a:headEnd/>
            <a:tailEnd/>
          </a:ln>
        </p:spPr>
        <p:txBody>
          <a:bodyPr>
            <a:spAutoFit/>
          </a:bodyPr>
          <a:lstStyle/>
          <a:p>
            <a:r>
              <a:rPr lang="en-US" altLang="ja-JP" sz="1400">
                <a:latin typeface="Calibri" pitchFamily="34" charset="0"/>
              </a:rPr>
              <a:t>※</a:t>
            </a:r>
            <a:r>
              <a:rPr lang="ja-JP" altLang="en-US" sz="1400">
                <a:latin typeface="Calibri" pitchFamily="34" charset="0"/>
              </a:rPr>
              <a:t>親の障害は、親のメンタルヘルスの問題</a:t>
            </a:r>
            <a:r>
              <a:rPr lang="en-US" altLang="ja-JP" sz="1400">
                <a:latin typeface="Calibri" pitchFamily="34" charset="0"/>
              </a:rPr>
              <a:t>(</a:t>
            </a:r>
            <a:r>
              <a:rPr lang="ja-JP" altLang="en-US" sz="1400">
                <a:latin typeface="Calibri" pitchFamily="34" charset="0"/>
              </a:rPr>
              <a:t>精神病・神経症、アルコール・薬物問題、人格障害</a:t>
            </a:r>
            <a:r>
              <a:rPr lang="en-US" altLang="ja-JP" sz="1400">
                <a:latin typeface="Calibri" pitchFamily="34" charset="0"/>
              </a:rPr>
              <a:t>)</a:t>
            </a:r>
            <a:r>
              <a:rPr lang="ja-JP" altLang="en-US" sz="1400">
                <a:latin typeface="Calibri" pitchFamily="34" charset="0"/>
              </a:rPr>
              <a:t>と知的障害</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shadeToTitle="1">
        <a:solidFill>
          <a:schemeClr val="bg1"/>
        </a:solidFill>
        <a:effectLst/>
      </p:bgPr>
    </p:bg>
    <p:spTree>
      <p:nvGrpSpPr>
        <p:cNvPr id="1" name=""/>
        <p:cNvGrpSpPr/>
        <p:nvPr/>
      </p:nvGrpSpPr>
      <p:grpSpPr>
        <a:xfrm>
          <a:off x="0" y="0"/>
          <a:ext cx="0" cy="0"/>
          <a:chOff x="0" y="0"/>
          <a:chExt cx="0" cy="0"/>
        </a:xfrm>
      </p:grpSpPr>
      <p:sp>
        <p:nvSpPr>
          <p:cNvPr id="99330" name="Rectangle 2"/>
          <p:cNvSpPr>
            <a:spLocks noGrp="1"/>
          </p:cNvSpPr>
          <p:nvPr>
            <p:ph type="title"/>
          </p:nvPr>
        </p:nvSpPr>
        <p:spPr>
          <a:xfrm>
            <a:off x="457200" y="274638"/>
            <a:ext cx="8229600" cy="850900"/>
          </a:xfrm>
        </p:spPr>
        <p:txBody>
          <a:bodyPr/>
          <a:lstStyle/>
          <a:p>
            <a:r>
              <a:rPr lang="ja-JP" altLang="en-US" smtClean="0"/>
              <a:t>つまり</a:t>
            </a:r>
          </a:p>
        </p:txBody>
      </p:sp>
      <p:sp>
        <p:nvSpPr>
          <p:cNvPr id="99331" name="Rectangle 3"/>
          <p:cNvSpPr>
            <a:spLocks noGrp="1"/>
          </p:cNvSpPr>
          <p:nvPr>
            <p:ph type="body" idx="1"/>
          </p:nvPr>
        </p:nvSpPr>
        <p:spPr>
          <a:xfrm>
            <a:off x="457200" y="1196975"/>
            <a:ext cx="8229600" cy="4929188"/>
          </a:xfrm>
        </p:spPr>
        <p:txBody>
          <a:bodyPr/>
          <a:lstStyle/>
          <a:p>
            <a:pPr>
              <a:lnSpc>
                <a:spcPct val="90000"/>
              </a:lnSpc>
              <a:buFont typeface="Arial" charset="0"/>
              <a:buNone/>
            </a:pPr>
            <a:r>
              <a:rPr lang="ja-JP" altLang="en-US" dirty="0" smtClean="0"/>
              <a:t>子ども虐待問題の基底には貧困と社会的孤立</a:t>
            </a:r>
          </a:p>
          <a:p>
            <a:pPr>
              <a:lnSpc>
                <a:spcPct val="90000"/>
              </a:lnSpc>
              <a:buFont typeface="Arial" charset="0"/>
              <a:buNone/>
            </a:pPr>
            <a:endParaRPr lang="ja-JP" altLang="en-US" dirty="0" smtClean="0"/>
          </a:p>
          <a:p>
            <a:pPr>
              <a:lnSpc>
                <a:spcPct val="90000"/>
              </a:lnSpc>
              <a:buFont typeface="Arial" charset="0"/>
              <a:buNone/>
            </a:pPr>
            <a:r>
              <a:rPr lang="ja-JP" altLang="en-US" dirty="0" smtClean="0"/>
              <a:t>貧困の「生活の困難・問題」としての現象は</a:t>
            </a:r>
          </a:p>
          <a:p>
            <a:pPr>
              <a:lnSpc>
                <a:spcPct val="90000"/>
              </a:lnSpc>
              <a:buFont typeface="Arial" charset="0"/>
              <a:buNone/>
            </a:pPr>
            <a:r>
              <a:rPr lang="ja-JP" altLang="en-US" dirty="0" smtClean="0"/>
              <a:t>　　　複合的な困難・重なり合う不利という形態</a:t>
            </a:r>
          </a:p>
          <a:p>
            <a:pPr>
              <a:lnSpc>
                <a:spcPct val="90000"/>
              </a:lnSpc>
              <a:buFont typeface="Arial" charset="0"/>
              <a:buNone/>
            </a:pPr>
            <a:endParaRPr lang="ja-JP" altLang="en-US" dirty="0" smtClean="0"/>
          </a:p>
          <a:p>
            <a:pPr>
              <a:lnSpc>
                <a:spcPct val="90000"/>
              </a:lnSpc>
              <a:buFont typeface="Arial" charset="0"/>
              <a:buNone/>
            </a:pPr>
            <a:r>
              <a:rPr lang="ja-JP" altLang="en-US" dirty="0" smtClean="0"/>
              <a:t>反貧困政策・実践は多様な対策の組み合わせ</a:t>
            </a:r>
          </a:p>
          <a:p>
            <a:pPr>
              <a:lnSpc>
                <a:spcPct val="90000"/>
              </a:lnSpc>
              <a:buFont typeface="Arial" charset="0"/>
              <a:buNone/>
            </a:pPr>
            <a:endParaRPr lang="ja-JP" altLang="en-US" dirty="0" smtClean="0"/>
          </a:p>
          <a:p>
            <a:pPr>
              <a:lnSpc>
                <a:spcPct val="90000"/>
              </a:lnSpc>
              <a:buFont typeface="Arial" charset="0"/>
              <a:buNone/>
            </a:pPr>
            <a:r>
              <a:rPr lang="ja-JP" altLang="en-US" dirty="0" smtClean="0"/>
              <a:t>個別の家族支援と介入は</a:t>
            </a:r>
          </a:p>
          <a:p>
            <a:pPr>
              <a:lnSpc>
                <a:spcPct val="90000"/>
              </a:lnSpc>
              <a:buFont typeface="Arial" charset="0"/>
              <a:buNone/>
            </a:pPr>
            <a:r>
              <a:rPr lang="ja-JP" altLang="en-US" dirty="0" smtClean="0"/>
              <a:t>　　　　　　　　　　　反貧困政策を前提として有効</a:t>
            </a:r>
          </a:p>
          <a:p>
            <a:pPr>
              <a:lnSpc>
                <a:spcPct val="90000"/>
              </a:lnSpc>
              <a:buFont typeface="Arial" charset="0"/>
              <a:buNone/>
            </a:pPr>
            <a:endParaRPr lang="ja-JP" altLang="en-US" dirty="0" smtClean="0"/>
          </a:p>
          <a:p>
            <a:pPr>
              <a:lnSpc>
                <a:spcPct val="90000"/>
              </a:lnSpc>
              <a:buFont typeface="Arial" charset="0"/>
              <a:buNone/>
            </a:pPr>
            <a:endParaRPr lang="ja-JP" altLang="en-US"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62" name="Rectangle 6"/>
          <p:cNvSpPr>
            <a:spLocks noGrp="1"/>
          </p:cNvSpPr>
          <p:nvPr>
            <p:ph type="title"/>
          </p:nvPr>
        </p:nvSpPr>
        <p:spPr/>
        <p:txBody>
          <a:bodyPr/>
          <a:lstStyle/>
          <a:p>
            <a:r>
              <a:rPr lang="ja-JP" altLang="en-US" smtClean="0"/>
              <a:t>重なり合う不利　２</a:t>
            </a:r>
          </a:p>
        </p:txBody>
      </p:sp>
      <p:sp>
        <p:nvSpPr>
          <p:cNvPr id="96263" name="Rectangle 7"/>
          <p:cNvSpPr>
            <a:spLocks noGrp="1"/>
          </p:cNvSpPr>
          <p:nvPr>
            <p:ph type="body" idx="1"/>
          </p:nvPr>
        </p:nvSpPr>
        <p:spPr>
          <a:xfrm>
            <a:off x="457200" y="1600200"/>
            <a:ext cx="8229600" cy="4781128"/>
          </a:xfrm>
        </p:spPr>
        <p:txBody>
          <a:bodyPr/>
          <a:lstStyle/>
          <a:p>
            <a:pPr>
              <a:buFont typeface="Arial" charset="0"/>
              <a:buNone/>
            </a:pPr>
            <a:r>
              <a:rPr lang="ja-JP" altLang="en-US" dirty="0" smtClean="0"/>
              <a:t>子ども　自立援助ホームの利用者調査を通して</a:t>
            </a:r>
          </a:p>
          <a:p>
            <a:pPr algn="r">
              <a:buFont typeface="Arial" charset="0"/>
              <a:buNone/>
            </a:pPr>
            <a:r>
              <a:rPr lang="ja-JP" altLang="en-US" sz="2800" dirty="0" smtClean="0"/>
              <a:t>文献②③⑦⑧⑪⑫</a:t>
            </a:r>
          </a:p>
          <a:p>
            <a:pPr>
              <a:buFont typeface="Arial" charset="0"/>
              <a:buNone/>
            </a:pPr>
            <a:endParaRPr lang="en-US" altLang="ja-JP" sz="2800" dirty="0" smtClean="0"/>
          </a:p>
          <a:p>
            <a:pPr>
              <a:buFont typeface="Arial" charset="0"/>
              <a:buNone/>
            </a:pPr>
            <a:r>
              <a:rPr lang="ja-JP" altLang="en-US" sz="2800" dirty="0" smtClean="0"/>
              <a:t>自立援助ホーム</a:t>
            </a:r>
            <a:endParaRPr lang="en-US" altLang="ja-JP" sz="2800" dirty="0" smtClean="0"/>
          </a:p>
          <a:p>
            <a:pPr>
              <a:buFont typeface="Arial" charset="0"/>
              <a:buNone/>
            </a:pPr>
            <a:r>
              <a:rPr lang="ja-JP" altLang="en-US" sz="2800" dirty="0" smtClean="0"/>
              <a:t>　家族からの養育・支援が受けにくい</a:t>
            </a:r>
            <a:r>
              <a:rPr lang="en-US" altLang="ja-JP" sz="2800" dirty="0" smtClean="0"/>
              <a:t>10</a:t>
            </a:r>
            <a:r>
              <a:rPr lang="ja-JP" altLang="en-US" sz="2800" dirty="0" smtClean="0"/>
              <a:t>代後半の子どもを支援する場所。社会的養護の一形態。</a:t>
            </a:r>
            <a:endParaRPr lang="en-US" altLang="ja-JP" sz="2800" dirty="0" smtClean="0"/>
          </a:p>
          <a:p>
            <a:pPr>
              <a:buFont typeface="Arial" charset="0"/>
              <a:buNone/>
            </a:pPr>
            <a:r>
              <a:rPr lang="ja-JP" altLang="en-US" sz="2800" dirty="0" smtClean="0"/>
              <a:t>　定員</a:t>
            </a:r>
            <a:r>
              <a:rPr lang="en-US" altLang="ja-JP" sz="2800" dirty="0" smtClean="0"/>
              <a:t>6</a:t>
            </a:r>
            <a:r>
              <a:rPr lang="ja-JP" altLang="en-US" sz="2800" dirty="0" smtClean="0"/>
              <a:t>名前後のグループホーム形式。</a:t>
            </a:r>
            <a:endParaRPr lang="en-US" altLang="ja-JP" sz="2800" dirty="0" smtClean="0"/>
          </a:p>
          <a:p>
            <a:pPr>
              <a:buFont typeface="Arial" charset="0"/>
              <a:buNone/>
            </a:pPr>
            <a:r>
              <a:rPr lang="ja-JP" altLang="en-US" sz="2800" dirty="0" smtClean="0"/>
              <a:t>　児童福祉法に法的根拠。</a:t>
            </a:r>
            <a:endParaRPr lang="en-US" altLang="ja-JP" sz="2800" dirty="0" smtClean="0"/>
          </a:p>
          <a:p>
            <a:pPr>
              <a:buFont typeface="Arial" charset="0"/>
              <a:buNone/>
            </a:pPr>
            <a:r>
              <a:rPr lang="ja-JP" altLang="en-US" sz="2800" dirty="0" smtClean="0"/>
              <a:t>　最も不利を負う子ども・若者の集団</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タイトル 6"/>
          <p:cNvSpPr>
            <a:spLocks noGrp="1"/>
          </p:cNvSpPr>
          <p:nvPr>
            <p:ph type="title"/>
          </p:nvPr>
        </p:nvSpPr>
        <p:spPr/>
        <p:txBody>
          <a:bodyPr/>
          <a:lstStyle/>
          <a:p>
            <a:r>
              <a:rPr lang="ja-JP" altLang="en-US" sz="4000" smtClean="0"/>
              <a:t>使用する調査</a:t>
            </a:r>
            <a:br>
              <a:rPr lang="ja-JP" altLang="en-US" sz="4000" smtClean="0"/>
            </a:br>
            <a:r>
              <a:rPr lang="ja-JP" altLang="en-US" sz="2800" smtClean="0"/>
              <a:t>（いずれも報告者が調査設計・集計分析）</a:t>
            </a:r>
          </a:p>
        </p:txBody>
      </p:sp>
      <p:sp>
        <p:nvSpPr>
          <p:cNvPr id="8" name="コンテンツ プレースホルダー 7"/>
          <p:cNvSpPr>
            <a:spLocks noGrp="1"/>
          </p:cNvSpPr>
          <p:nvPr>
            <p:ph sz="half" idx="1"/>
          </p:nvPr>
        </p:nvSpPr>
        <p:spPr>
          <a:xfrm>
            <a:off x="395288" y="1628775"/>
            <a:ext cx="4038600" cy="4525963"/>
          </a:xfrm>
        </p:spPr>
        <p:style>
          <a:lnRef idx="1">
            <a:schemeClr val="accent3"/>
          </a:lnRef>
          <a:fillRef idx="2">
            <a:schemeClr val="accent3"/>
          </a:fillRef>
          <a:effectRef idx="1">
            <a:schemeClr val="accent3"/>
          </a:effectRef>
          <a:fontRef idx="minor">
            <a:schemeClr val="dk1"/>
          </a:fontRef>
        </p:style>
        <p:txBody>
          <a:bodyPr rtlCol="0">
            <a:normAutofit lnSpcReduction="10000"/>
          </a:bodyPr>
          <a:lstStyle/>
          <a:p>
            <a:pPr marL="0" indent="0" fontAlgn="auto">
              <a:spcAft>
                <a:spcPts val="0"/>
              </a:spcAft>
              <a:buFont typeface="Arial" pitchFamily="34" charset="0"/>
              <a:buNone/>
              <a:defRPr/>
            </a:pPr>
            <a:r>
              <a:rPr lang="en-US" altLang="ja-JP" dirty="0" smtClean="0"/>
              <a:t>〈2005</a:t>
            </a:r>
            <a:r>
              <a:rPr lang="ja-JP" altLang="en-US" dirty="0" smtClean="0"/>
              <a:t>年調査</a:t>
            </a:r>
            <a:r>
              <a:rPr lang="en-US" altLang="ja-JP" dirty="0" smtClean="0"/>
              <a:t>〉</a:t>
            </a:r>
          </a:p>
          <a:p>
            <a:pPr marL="0" indent="0" fontAlgn="auto">
              <a:spcAft>
                <a:spcPts val="0"/>
              </a:spcAft>
              <a:buFont typeface="Arial" pitchFamily="34" charset="0"/>
              <a:buNone/>
              <a:defRPr/>
            </a:pPr>
            <a:r>
              <a:rPr lang="ja-JP" altLang="en-US" dirty="0" smtClean="0"/>
              <a:t>　村井美紀</a:t>
            </a:r>
            <a:r>
              <a:rPr lang="en-US" altLang="ja-JP" dirty="0" smtClean="0"/>
              <a:t>(</a:t>
            </a:r>
            <a:r>
              <a:rPr lang="ja-JP" altLang="en-US" dirty="0" smtClean="0"/>
              <a:t>東京国際大学</a:t>
            </a:r>
            <a:r>
              <a:rPr lang="en-US" altLang="ja-JP" dirty="0" smtClean="0"/>
              <a:t>)</a:t>
            </a:r>
            <a:r>
              <a:rPr lang="ja-JP" altLang="en-US" dirty="0" smtClean="0"/>
              <a:t>を主任研究者とする研究班が、全国自立援助ホーム協議会の協力の下に厚生労働科学研究費助成により行った、</a:t>
            </a:r>
            <a:r>
              <a:rPr lang="en-US" altLang="ja-JP" dirty="0" smtClean="0"/>
              <a:t>2005</a:t>
            </a:r>
            <a:r>
              <a:rPr lang="ja-JP" altLang="en-US" dirty="0" smtClean="0"/>
              <a:t>年</a:t>
            </a:r>
            <a:r>
              <a:rPr lang="en-US" altLang="ja-JP" dirty="0" smtClean="0"/>
              <a:t>1</a:t>
            </a:r>
            <a:r>
              <a:rPr lang="ja-JP" altLang="en-US" dirty="0" smtClean="0"/>
              <a:t>月～</a:t>
            </a:r>
            <a:r>
              <a:rPr lang="en-US" altLang="ja-JP" dirty="0" smtClean="0"/>
              <a:t>12</a:t>
            </a:r>
            <a:r>
              <a:rPr lang="ja-JP" altLang="en-US" dirty="0" smtClean="0"/>
              <a:t>月に全国の自立援助ホームを利用した子ども・青年の悉皆調査。</a:t>
            </a:r>
            <a:endParaRPr lang="ja-JP" altLang="en-US" dirty="0"/>
          </a:p>
        </p:txBody>
      </p:sp>
      <p:sp>
        <p:nvSpPr>
          <p:cNvPr id="9" name="コンテンツ プレースホルダー 8"/>
          <p:cNvSpPr>
            <a:spLocks noGrp="1"/>
          </p:cNvSpPr>
          <p:nvPr>
            <p:ph sz="half" idx="2"/>
          </p:nvPr>
        </p:nvSpPr>
        <p:spPr/>
        <p:style>
          <a:lnRef idx="1">
            <a:schemeClr val="accent6"/>
          </a:lnRef>
          <a:fillRef idx="2">
            <a:schemeClr val="accent6"/>
          </a:fillRef>
          <a:effectRef idx="1">
            <a:schemeClr val="accent6"/>
          </a:effectRef>
          <a:fontRef idx="minor">
            <a:schemeClr val="dk1"/>
          </a:fontRef>
        </p:style>
        <p:txBody>
          <a:bodyPr rtlCol="0">
            <a:normAutofit lnSpcReduction="10000"/>
          </a:bodyPr>
          <a:lstStyle/>
          <a:p>
            <a:pPr marL="0" indent="0" fontAlgn="auto">
              <a:spcAft>
                <a:spcPts val="0"/>
              </a:spcAft>
              <a:buFont typeface="Arial" pitchFamily="34" charset="0"/>
              <a:buNone/>
              <a:defRPr/>
            </a:pPr>
            <a:r>
              <a:rPr lang="en-US" altLang="ja-JP" dirty="0" smtClean="0"/>
              <a:t>〈2008</a:t>
            </a:r>
            <a:r>
              <a:rPr lang="ja-JP" altLang="en-US" dirty="0" smtClean="0"/>
              <a:t>年調査</a:t>
            </a:r>
            <a:r>
              <a:rPr lang="en-US" altLang="ja-JP" dirty="0" smtClean="0"/>
              <a:t>〉</a:t>
            </a:r>
          </a:p>
          <a:p>
            <a:pPr marL="0" indent="0" fontAlgn="auto">
              <a:spcAft>
                <a:spcPts val="0"/>
              </a:spcAft>
              <a:buFont typeface="Arial" pitchFamily="34" charset="0"/>
              <a:buNone/>
              <a:defRPr/>
            </a:pPr>
            <a:r>
              <a:rPr lang="ja-JP" altLang="en-US" dirty="0" smtClean="0"/>
              <a:t>　全国自立援助ホーム協議会が朝日新聞厚生文化事業団の助成で行った、</a:t>
            </a:r>
            <a:r>
              <a:rPr lang="en-US" altLang="ja-JP" dirty="0" smtClean="0"/>
              <a:t>2008</a:t>
            </a:r>
            <a:r>
              <a:rPr lang="ja-JP" altLang="en-US" dirty="0" smtClean="0"/>
              <a:t>年</a:t>
            </a:r>
            <a:r>
              <a:rPr lang="en-US" altLang="ja-JP" dirty="0" smtClean="0"/>
              <a:t>1</a:t>
            </a:r>
            <a:r>
              <a:rPr lang="ja-JP" altLang="en-US" dirty="0" smtClean="0"/>
              <a:t>月～</a:t>
            </a:r>
            <a:r>
              <a:rPr lang="en-US" altLang="ja-JP" dirty="0" smtClean="0"/>
              <a:t>12</a:t>
            </a:r>
            <a:r>
              <a:rPr lang="ja-JP" altLang="en-US" dirty="0" smtClean="0"/>
              <a:t>月に全国の自立援助ホームを利用した子ども・青年の悉皆調査。</a:t>
            </a:r>
            <a:endParaRPr lang="ja-JP" alt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78098"/>
          </a:xfrm>
        </p:spPr>
        <p:txBody>
          <a:bodyPr/>
          <a:lstStyle/>
          <a:p>
            <a:r>
              <a:rPr kumimoji="1" lang="ja-JP" altLang="en-US" dirty="0" smtClean="0"/>
              <a:t>利用者の概況（０８年調査）</a:t>
            </a:r>
            <a:endParaRPr kumimoji="1" lang="ja-JP" altLang="en-US" dirty="0"/>
          </a:p>
        </p:txBody>
      </p:sp>
      <p:sp>
        <p:nvSpPr>
          <p:cNvPr id="3" name="コンテンツ プレースホルダ 2"/>
          <p:cNvSpPr>
            <a:spLocks noGrp="1"/>
          </p:cNvSpPr>
          <p:nvPr>
            <p:ph idx="1"/>
          </p:nvPr>
        </p:nvSpPr>
        <p:spPr>
          <a:xfrm>
            <a:off x="457200" y="1124744"/>
            <a:ext cx="8229600" cy="5544616"/>
          </a:xfrm>
        </p:spPr>
        <p:txBody>
          <a:bodyPr/>
          <a:lstStyle/>
          <a:p>
            <a:pPr>
              <a:buNone/>
            </a:pPr>
            <a:r>
              <a:rPr lang="ja-JP" altLang="en-US" dirty="0" smtClean="0"/>
              <a:t>　児童養護施設での生活経験　</a:t>
            </a:r>
            <a:r>
              <a:rPr lang="en-US" altLang="ja-JP" dirty="0" smtClean="0"/>
              <a:t>45.8</a:t>
            </a:r>
            <a:r>
              <a:rPr lang="ja-JP" altLang="en-US" dirty="0" smtClean="0"/>
              <a:t>％</a:t>
            </a:r>
            <a:endParaRPr lang="en-US" altLang="ja-JP" dirty="0" smtClean="0"/>
          </a:p>
          <a:p>
            <a:pPr>
              <a:buNone/>
            </a:pPr>
            <a:r>
              <a:rPr lang="ja-JP" altLang="en-US" dirty="0" smtClean="0"/>
              <a:t>　</a:t>
            </a:r>
            <a:endParaRPr lang="en-US" altLang="ja-JP" dirty="0" smtClean="0"/>
          </a:p>
          <a:p>
            <a:pPr>
              <a:buNone/>
            </a:pPr>
            <a:r>
              <a:rPr lang="ja-JP" altLang="en-US" dirty="0" smtClean="0"/>
              <a:t>　教育歴　中卒</a:t>
            </a:r>
            <a:r>
              <a:rPr lang="en-US" altLang="ja-JP" dirty="0" smtClean="0"/>
              <a:t>40.7</a:t>
            </a:r>
            <a:r>
              <a:rPr lang="ja-JP" altLang="en-US" dirty="0" smtClean="0"/>
              <a:t>％　高校中退</a:t>
            </a:r>
            <a:r>
              <a:rPr lang="en-US" altLang="ja-JP" dirty="0" smtClean="0"/>
              <a:t>32.8</a:t>
            </a:r>
            <a:r>
              <a:rPr lang="ja-JP" altLang="en-US" dirty="0" smtClean="0"/>
              <a:t>％</a:t>
            </a:r>
            <a:endParaRPr lang="en-US" altLang="ja-JP" dirty="0" smtClean="0"/>
          </a:p>
          <a:p>
            <a:pPr>
              <a:buNone/>
            </a:pPr>
            <a:endParaRPr lang="en-US" altLang="ja-JP" dirty="0" smtClean="0"/>
          </a:p>
          <a:p>
            <a:pPr>
              <a:buNone/>
            </a:pPr>
            <a:r>
              <a:rPr kumimoji="1" lang="ja-JP" altLang="en-US" dirty="0" smtClean="0"/>
              <a:t>　入居時に仕事に就いていたもの　</a:t>
            </a:r>
            <a:r>
              <a:rPr kumimoji="1" lang="en-US" altLang="ja-JP" dirty="0" smtClean="0"/>
              <a:t>20.9</a:t>
            </a:r>
            <a:r>
              <a:rPr kumimoji="1" lang="ja-JP" altLang="en-US" dirty="0" smtClean="0"/>
              <a:t>％</a:t>
            </a:r>
            <a:endParaRPr kumimoji="1" lang="en-US" altLang="ja-JP" dirty="0" smtClean="0"/>
          </a:p>
          <a:p>
            <a:pPr>
              <a:buNone/>
            </a:pPr>
            <a:r>
              <a:rPr lang="ja-JP" altLang="en-US" dirty="0" smtClean="0"/>
              <a:t>　退居時に仕事に就いていたもの　</a:t>
            </a:r>
            <a:r>
              <a:rPr lang="en-US" altLang="ja-JP" dirty="0" smtClean="0"/>
              <a:t>53.2</a:t>
            </a:r>
            <a:r>
              <a:rPr lang="ja-JP" altLang="en-US" dirty="0" smtClean="0"/>
              <a:t>％</a:t>
            </a:r>
            <a:endParaRPr lang="en-US" altLang="ja-JP" dirty="0" smtClean="0"/>
          </a:p>
          <a:p>
            <a:pPr>
              <a:buNone/>
            </a:pPr>
            <a:r>
              <a:rPr kumimoji="1" lang="ja-JP" altLang="en-US" dirty="0" smtClean="0"/>
              <a:t>　正規雇用　</a:t>
            </a:r>
            <a:r>
              <a:rPr kumimoji="1" lang="en-US" altLang="ja-JP" dirty="0" smtClean="0"/>
              <a:t>20.6</a:t>
            </a:r>
            <a:r>
              <a:rPr kumimoji="1" lang="ja-JP" altLang="en-US" dirty="0" smtClean="0"/>
              <a:t>％</a:t>
            </a:r>
            <a:endParaRPr kumimoji="1" lang="en-US" altLang="ja-JP" dirty="0" smtClean="0"/>
          </a:p>
          <a:p>
            <a:pPr>
              <a:buNone/>
            </a:pPr>
            <a:endParaRPr kumimoji="1" lang="en-US" altLang="ja-JP" dirty="0" smtClean="0"/>
          </a:p>
          <a:p>
            <a:pPr>
              <a:buNone/>
            </a:pPr>
            <a:r>
              <a:rPr kumimoji="1" lang="ja-JP" altLang="en-US" dirty="0" smtClean="0"/>
              <a:t>　退居時に手持ち金がなかったもの　</a:t>
            </a:r>
            <a:r>
              <a:rPr kumimoji="1" lang="en-US" altLang="ja-JP" dirty="0" smtClean="0"/>
              <a:t>44.2</a:t>
            </a:r>
            <a:r>
              <a:rPr kumimoji="1" lang="ja-JP" altLang="en-US" dirty="0" smtClean="0"/>
              <a:t>％</a:t>
            </a:r>
            <a:endParaRPr kumimoji="1" lang="en-US" altLang="ja-JP" dirty="0" smtClean="0"/>
          </a:p>
          <a:p>
            <a:pPr>
              <a:buNone/>
            </a:pPr>
            <a:r>
              <a:rPr lang="ja-JP" altLang="en-US" dirty="0" smtClean="0"/>
              <a:t>　</a:t>
            </a:r>
            <a:endParaRPr kumimoji="1" lang="ja-JP"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4294967295"/>
          </p:nvPr>
        </p:nvSpPr>
        <p:spPr>
          <a:xfrm>
            <a:off x="539750" y="260350"/>
            <a:ext cx="8229600" cy="6121400"/>
          </a:xfrm>
        </p:spPr>
        <p:txBody>
          <a:bodyPr rtlCol="0">
            <a:normAutofit fontScale="77500" lnSpcReduction="20000"/>
          </a:bodyPr>
          <a:lstStyle/>
          <a:p>
            <a:pPr fontAlgn="auto">
              <a:spcAft>
                <a:spcPts val="0"/>
              </a:spcAft>
              <a:buFont typeface="Arial" pitchFamily="34" charset="0"/>
              <a:buNone/>
              <a:defRPr/>
            </a:pPr>
            <a:r>
              <a:rPr lang="ja-JP" altLang="en-US" sz="4400" dirty="0" smtClean="0"/>
              <a:t>文献</a:t>
            </a:r>
            <a:endParaRPr lang="en-US" altLang="ja-JP" dirty="0" smtClean="0"/>
          </a:p>
          <a:p>
            <a:pPr fontAlgn="auto">
              <a:spcAft>
                <a:spcPts val="0"/>
              </a:spcAft>
              <a:buFont typeface="Arial" pitchFamily="34" charset="0"/>
              <a:buNone/>
              <a:defRPr/>
            </a:pPr>
            <a:r>
              <a:rPr lang="ja-JP" altLang="ja-JP" dirty="0" smtClean="0"/>
              <a:t>①青木紀編著「現代日本の『見えない』貧困」　明石書店　</a:t>
            </a:r>
            <a:r>
              <a:rPr lang="en-US" altLang="ja-JP" dirty="0" smtClean="0"/>
              <a:t>2003</a:t>
            </a:r>
            <a:endParaRPr lang="ja-JP" altLang="ja-JP" dirty="0" smtClean="0"/>
          </a:p>
          <a:p>
            <a:pPr fontAlgn="auto">
              <a:spcAft>
                <a:spcPts val="0"/>
              </a:spcAft>
              <a:buFont typeface="Arial" pitchFamily="34" charset="0"/>
              <a:buNone/>
              <a:defRPr/>
            </a:pPr>
            <a:r>
              <a:rPr lang="ja-JP" altLang="ja-JP" dirty="0" smtClean="0"/>
              <a:t>②平成</a:t>
            </a:r>
            <a:r>
              <a:rPr lang="en-US" altLang="ja-JP" dirty="0" smtClean="0"/>
              <a:t>17</a:t>
            </a:r>
            <a:r>
              <a:rPr lang="ja-JP" altLang="ja-JP" dirty="0" smtClean="0"/>
              <a:t>年度厚生労働科学研究報告書「要保護年長児童の社会的自立に関する研究」（主任研究者村井美紀）</a:t>
            </a:r>
          </a:p>
          <a:p>
            <a:pPr fontAlgn="auto">
              <a:spcAft>
                <a:spcPts val="0"/>
              </a:spcAft>
              <a:buFont typeface="Arial" pitchFamily="34" charset="0"/>
              <a:buNone/>
              <a:defRPr/>
            </a:pPr>
            <a:r>
              <a:rPr lang="ja-JP" altLang="ja-JP" dirty="0" smtClean="0"/>
              <a:t>③松本伊智朗「子どもの貧困と社会的公正」　青木紀・杉村宏編著「現代の貧困と不平等－日本・アメリカの現実と反貧困戦略」　明石書店　</a:t>
            </a:r>
            <a:r>
              <a:rPr lang="en-US" altLang="ja-JP" dirty="0" smtClean="0"/>
              <a:t>2007</a:t>
            </a:r>
            <a:endParaRPr lang="ja-JP" altLang="ja-JP" dirty="0" smtClean="0"/>
          </a:p>
          <a:p>
            <a:pPr fontAlgn="auto">
              <a:spcAft>
                <a:spcPts val="0"/>
              </a:spcAft>
              <a:buFont typeface="Arial" pitchFamily="34" charset="0"/>
              <a:buNone/>
              <a:defRPr/>
            </a:pPr>
            <a:r>
              <a:rPr lang="ja-JP" altLang="ja-JP" dirty="0" smtClean="0"/>
              <a:t>④浅井春夫・松本伊智朗・湯澤直美編著「子どもの貧困－子ども時代の幸せ平等のために」　明石書店　</a:t>
            </a:r>
            <a:r>
              <a:rPr lang="en-US" altLang="ja-JP" dirty="0" smtClean="0"/>
              <a:t>2008</a:t>
            </a:r>
            <a:endParaRPr lang="ja-JP" altLang="ja-JP" dirty="0" smtClean="0"/>
          </a:p>
          <a:p>
            <a:pPr fontAlgn="auto">
              <a:spcAft>
                <a:spcPts val="0"/>
              </a:spcAft>
              <a:buFont typeface="Arial" pitchFamily="34" charset="0"/>
              <a:buNone/>
              <a:defRPr/>
            </a:pPr>
            <a:r>
              <a:rPr lang="ja-JP" altLang="ja-JP" dirty="0" smtClean="0"/>
              <a:t>⑤山野良一「子どもの最貧困・日本」　光文社新書　</a:t>
            </a:r>
            <a:r>
              <a:rPr lang="en-US" altLang="ja-JP" dirty="0" smtClean="0"/>
              <a:t>2008</a:t>
            </a:r>
            <a:endParaRPr lang="ja-JP" altLang="ja-JP" dirty="0" smtClean="0"/>
          </a:p>
          <a:p>
            <a:pPr fontAlgn="auto">
              <a:spcAft>
                <a:spcPts val="0"/>
              </a:spcAft>
              <a:buFont typeface="Arial" pitchFamily="34" charset="0"/>
              <a:buNone/>
              <a:defRPr/>
            </a:pPr>
            <a:r>
              <a:rPr lang="ja-JP" altLang="ja-JP" dirty="0" smtClean="0"/>
              <a:t>⑥阿部彩「子どもの貧困－日本の不公平を考える」　</a:t>
            </a:r>
            <a:endParaRPr lang="en-US" altLang="ja-JP" dirty="0" smtClean="0"/>
          </a:p>
          <a:p>
            <a:pPr fontAlgn="auto">
              <a:spcAft>
                <a:spcPts val="0"/>
              </a:spcAft>
              <a:buFont typeface="Arial" pitchFamily="34" charset="0"/>
              <a:buNone/>
              <a:defRPr/>
            </a:pPr>
            <a:r>
              <a:rPr lang="ja-JP" altLang="en-US" dirty="0" smtClean="0"/>
              <a:t>　　</a:t>
            </a:r>
            <a:r>
              <a:rPr lang="ja-JP" altLang="ja-JP" dirty="0" smtClean="0"/>
              <a:t>岩波新書　</a:t>
            </a:r>
            <a:r>
              <a:rPr lang="en-US" altLang="ja-JP" dirty="0" smtClean="0"/>
              <a:t>2008</a:t>
            </a:r>
            <a:endParaRPr lang="ja-JP" altLang="ja-JP" dirty="0" smtClean="0"/>
          </a:p>
          <a:p>
            <a:pPr fontAlgn="auto">
              <a:spcAft>
                <a:spcPts val="0"/>
              </a:spcAft>
              <a:buFont typeface="Arial" pitchFamily="34" charset="0"/>
              <a:buNone/>
              <a:defRPr/>
            </a:pPr>
            <a:r>
              <a:rPr lang="ja-JP" altLang="ja-JP" dirty="0" smtClean="0"/>
              <a:t>⑦子どもの貧困白書編集委員会　「子どもの貧困白書」　明石書店　</a:t>
            </a:r>
            <a:r>
              <a:rPr lang="en-US" altLang="ja-JP" dirty="0" smtClean="0"/>
              <a:t>2009</a:t>
            </a:r>
          </a:p>
          <a:p>
            <a:pPr fontAlgn="auto">
              <a:spcAft>
                <a:spcPts val="0"/>
              </a:spcAft>
              <a:buFont typeface="Arial" pitchFamily="34" charset="0"/>
              <a:buNone/>
              <a:defRPr/>
            </a:pPr>
            <a:r>
              <a:rPr lang="ja-JP" altLang="ja-JP" dirty="0" smtClean="0"/>
              <a:t>⑧松本伊智朗編著「子ども虐待と貧困－『忘れられた子ども』のいない社会をめざして」　明石書店　</a:t>
            </a:r>
            <a:r>
              <a:rPr lang="en-US" altLang="ja-JP" dirty="0" smtClean="0"/>
              <a:t>2010</a:t>
            </a:r>
            <a:endParaRPr lang="ja-JP" altLang="ja-JP" dirty="0" smtClean="0"/>
          </a:p>
          <a:p>
            <a:pPr fontAlgn="auto">
              <a:spcAft>
                <a:spcPts val="0"/>
              </a:spcAft>
              <a:buFont typeface="Arial" pitchFamily="34" charset="0"/>
              <a:buNone/>
              <a:defRPr/>
            </a:pPr>
            <a:endParaRPr lang="ja-JP" altLang="ja-JP" dirty="0" smtClean="0"/>
          </a:p>
          <a:p>
            <a:pPr fontAlgn="auto">
              <a:spcAft>
                <a:spcPts val="0"/>
              </a:spcAft>
              <a:buFont typeface="Arial" pitchFamily="34" charset="0"/>
              <a:buChar char="•"/>
              <a:defRPr/>
            </a:pPr>
            <a:endParaRPr lang="ja-JP" alt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タイトル 1"/>
          <p:cNvSpPr>
            <a:spLocks noGrp="1"/>
          </p:cNvSpPr>
          <p:nvPr>
            <p:ph type="title"/>
          </p:nvPr>
        </p:nvSpPr>
        <p:spPr>
          <a:xfrm>
            <a:off x="323850" y="274638"/>
            <a:ext cx="8362950" cy="1143000"/>
          </a:xfrm>
        </p:spPr>
        <p:txBody>
          <a:bodyPr/>
          <a:lstStyle/>
          <a:p>
            <a:r>
              <a:rPr lang="ja-JP" altLang="en-US" sz="3200" smtClean="0"/>
              <a:t>本人が入居前に経験・直面したこと　</a:t>
            </a:r>
            <a:r>
              <a:rPr lang="ja-JP" altLang="en-US" sz="2400" smtClean="0"/>
              <a:t>（</a:t>
            </a:r>
            <a:r>
              <a:rPr lang="en-US" altLang="ja-JP" sz="2400" smtClean="0"/>
              <a:t>M.A</a:t>
            </a:r>
            <a:r>
              <a:rPr lang="ja-JP" altLang="en-US" sz="2400" smtClean="0"/>
              <a:t>）</a:t>
            </a:r>
            <a:r>
              <a:rPr lang="ja-JP" altLang="en-US" sz="3200" smtClean="0"/>
              <a:t>　　　　　　　　　　　　　　　　　　</a:t>
            </a:r>
            <a:endParaRPr lang="ja-JP" altLang="en-US" sz="2400" smtClean="0"/>
          </a:p>
        </p:txBody>
      </p:sp>
      <p:sp>
        <p:nvSpPr>
          <p:cNvPr id="17412" name="コンテンツ プレースホルダー 2"/>
          <p:cNvSpPr>
            <a:spLocks noGrp="1"/>
          </p:cNvSpPr>
          <p:nvPr>
            <p:ph idx="1"/>
          </p:nvPr>
        </p:nvSpPr>
        <p:spPr/>
        <p:txBody>
          <a:bodyPr/>
          <a:lstStyle/>
          <a:p>
            <a:endParaRPr lang="ja-JP" altLang="en-US" smtClean="0"/>
          </a:p>
        </p:txBody>
      </p:sp>
      <p:graphicFrame>
        <p:nvGraphicFramePr>
          <p:cNvPr id="17410" name="Object 2"/>
          <p:cNvGraphicFramePr>
            <a:graphicFrameLocks noChangeAspect="1"/>
          </p:cNvGraphicFramePr>
          <p:nvPr/>
        </p:nvGraphicFramePr>
        <p:xfrm>
          <a:off x="395288" y="1628775"/>
          <a:ext cx="8353425" cy="4608513"/>
        </p:xfrm>
        <a:graphic>
          <a:graphicData uri="http://schemas.openxmlformats.org/presentationml/2006/ole">
            <p:oleObj spid="_x0000_s17410" name="Worksheet" r:id="rId3" imgW="7420012" imgH="3771900" progId="Excel.Sheet.8">
              <p:link updateAutomatic="1"/>
            </p:oleObj>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288" y="188913"/>
            <a:ext cx="8147050" cy="633412"/>
          </a:xfrm>
        </p:spPr>
        <p:txBody>
          <a:bodyPr rtlCol="0">
            <a:normAutofit fontScale="90000"/>
          </a:bodyPr>
          <a:lstStyle/>
          <a:p>
            <a:pPr fontAlgn="auto">
              <a:spcAft>
                <a:spcPts val="0"/>
              </a:spcAft>
              <a:defRPr/>
            </a:pPr>
            <a:r>
              <a:rPr lang="ja-JP" altLang="en-US" dirty="0" smtClean="0"/>
              <a:t>不利と困難の</a:t>
            </a:r>
            <a:r>
              <a:rPr lang="en-US" altLang="ja-JP" dirty="0" smtClean="0"/>
              <a:t>3</a:t>
            </a:r>
            <a:r>
              <a:rPr lang="ja-JP" altLang="en-US" dirty="0" smtClean="0"/>
              <a:t>側面</a:t>
            </a:r>
            <a:endParaRPr lang="ja-JP" altLang="en-US" dirty="0"/>
          </a:p>
        </p:txBody>
      </p:sp>
      <p:sp>
        <p:nvSpPr>
          <p:cNvPr id="3" name="コンテンツ プレースホルダー 2"/>
          <p:cNvSpPr>
            <a:spLocks noGrp="1"/>
          </p:cNvSpPr>
          <p:nvPr>
            <p:ph idx="1"/>
          </p:nvPr>
        </p:nvSpPr>
        <p:spPr>
          <a:xfrm>
            <a:off x="468313" y="981075"/>
            <a:ext cx="8229600" cy="5761038"/>
          </a:xfrm>
        </p:spPr>
        <p:txBody>
          <a:bodyPr rtlCol="0">
            <a:normAutofit fontScale="62500" lnSpcReduction="20000"/>
          </a:bodyPr>
          <a:lstStyle/>
          <a:p>
            <a:pPr marL="0" indent="0" fontAlgn="auto">
              <a:spcAft>
                <a:spcPts val="0"/>
              </a:spcAft>
              <a:buFont typeface="Arial" pitchFamily="34" charset="0"/>
              <a:buNone/>
              <a:defRPr/>
            </a:pPr>
            <a:r>
              <a:rPr lang="en-US" altLang="ja-JP" sz="5100" dirty="0" smtClean="0"/>
              <a:t>Ⅰ</a:t>
            </a:r>
            <a:r>
              <a:rPr lang="ja-JP" altLang="en-US" sz="5100" dirty="0" smtClean="0"/>
              <a:t>　被害（</a:t>
            </a:r>
            <a:r>
              <a:rPr lang="en-US" altLang="ja-JP" sz="5100" dirty="0" smtClean="0"/>
              <a:t>05/61.9</a:t>
            </a:r>
            <a:r>
              <a:rPr lang="ja-JP" altLang="en-US" sz="5100" dirty="0" smtClean="0"/>
              <a:t>％　</a:t>
            </a:r>
            <a:r>
              <a:rPr lang="en-US" altLang="ja-JP" sz="5100" dirty="0" smtClean="0"/>
              <a:t>08/70.4</a:t>
            </a:r>
            <a:r>
              <a:rPr lang="ja-JP" altLang="en-US" sz="5100" dirty="0" smtClean="0"/>
              <a:t>％）</a:t>
            </a:r>
            <a:endParaRPr lang="en-US" altLang="ja-JP" sz="5100" dirty="0" smtClean="0"/>
          </a:p>
          <a:p>
            <a:pPr fontAlgn="auto">
              <a:spcAft>
                <a:spcPts val="0"/>
              </a:spcAft>
              <a:buFont typeface="Arial" pitchFamily="34" charset="0"/>
              <a:buChar char="•"/>
              <a:defRPr/>
            </a:pPr>
            <a:r>
              <a:rPr lang="ja-JP" altLang="ja-JP" dirty="0" smtClean="0"/>
              <a:t>非行</a:t>
            </a:r>
            <a:r>
              <a:rPr lang="ja-JP" altLang="ja-JP" dirty="0"/>
              <a:t>・犯罪の被害</a:t>
            </a:r>
          </a:p>
          <a:p>
            <a:pPr fontAlgn="auto">
              <a:spcAft>
                <a:spcPts val="0"/>
              </a:spcAft>
              <a:buFont typeface="Arial" pitchFamily="34" charset="0"/>
              <a:buChar char="•"/>
              <a:defRPr/>
            </a:pPr>
            <a:r>
              <a:rPr lang="ja-JP" altLang="ja-JP" dirty="0"/>
              <a:t>いじめの</a:t>
            </a:r>
            <a:r>
              <a:rPr lang="ja-JP" altLang="ja-JP" dirty="0" smtClean="0"/>
              <a:t>被害</a:t>
            </a:r>
            <a:endParaRPr lang="ja-JP" altLang="ja-JP" dirty="0"/>
          </a:p>
          <a:p>
            <a:pPr fontAlgn="auto">
              <a:spcAft>
                <a:spcPts val="0"/>
              </a:spcAft>
              <a:buFont typeface="Arial" pitchFamily="34" charset="0"/>
              <a:buChar char="•"/>
              <a:defRPr/>
            </a:pPr>
            <a:r>
              <a:rPr lang="ja-JP" altLang="ja-JP" dirty="0"/>
              <a:t>養育者からの</a:t>
            </a:r>
            <a:r>
              <a:rPr lang="ja-JP" altLang="ja-JP" dirty="0" smtClean="0"/>
              <a:t>虐待</a:t>
            </a:r>
            <a:endParaRPr lang="en-US" altLang="ja-JP" dirty="0" smtClean="0"/>
          </a:p>
          <a:p>
            <a:pPr marL="0" indent="0" fontAlgn="auto">
              <a:spcAft>
                <a:spcPts val="0"/>
              </a:spcAft>
              <a:buFont typeface="Arial" pitchFamily="34" charset="0"/>
              <a:buNone/>
              <a:defRPr/>
            </a:pPr>
            <a:endParaRPr lang="en-US" altLang="ja-JP" dirty="0"/>
          </a:p>
          <a:p>
            <a:pPr marL="0" indent="0" fontAlgn="auto">
              <a:spcAft>
                <a:spcPts val="0"/>
              </a:spcAft>
              <a:buFont typeface="Arial" pitchFamily="34" charset="0"/>
              <a:buNone/>
              <a:defRPr/>
            </a:pPr>
            <a:r>
              <a:rPr lang="en-US" altLang="ja-JP" sz="5100" dirty="0" smtClean="0"/>
              <a:t>Ⅱ</a:t>
            </a:r>
            <a:r>
              <a:rPr lang="ja-JP" altLang="en-US" sz="5100" dirty="0" smtClean="0"/>
              <a:t>　生活基盤の崩壊・貧困（</a:t>
            </a:r>
            <a:r>
              <a:rPr lang="en-US" altLang="ja-JP" sz="5100" dirty="0" smtClean="0"/>
              <a:t>05/55.2</a:t>
            </a:r>
            <a:r>
              <a:rPr lang="ja-JP" altLang="en-US" sz="5100" dirty="0" smtClean="0"/>
              <a:t>　</a:t>
            </a:r>
            <a:r>
              <a:rPr lang="en-US" altLang="ja-JP" sz="5100" dirty="0" smtClean="0"/>
              <a:t>08/47.4</a:t>
            </a:r>
            <a:r>
              <a:rPr lang="ja-JP" altLang="en-US" sz="5100" dirty="0" smtClean="0"/>
              <a:t>）</a:t>
            </a:r>
            <a:endParaRPr lang="en-US" altLang="ja-JP" sz="5100" dirty="0" smtClean="0"/>
          </a:p>
          <a:p>
            <a:pPr fontAlgn="auto">
              <a:spcAft>
                <a:spcPts val="0"/>
              </a:spcAft>
              <a:buFont typeface="Arial" pitchFamily="34" charset="0"/>
              <a:buChar char="•"/>
              <a:defRPr/>
            </a:pPr>
            <a:r>
              <a:rPr lang="ja-JP" altLang="ja-JP" dirty="0" smtClean="0"/>
              <a:t>返済</a:t>
            </a:r>
            <a:r>
              <a:rPr lang="ja-JP" altLang="ja-JP" dirty="0"/>
              <a:t>に困る借金</a:t>
            </a:r>
          </a:p>
          <a:p>
            <a:pPr fontAlgn="auto">
              <a:spcAft>
                <a:spcPts val="0"/>
              </a:spcAft>
              <a:buFont typeface="Arial" pitchFamily="34" charset="0"/>
              <a:buChar char="•"/>
              <a:defRPr/>
            </a:pPr>
            <a:r>
              <a:rPr lang="ja-JP" altLang="ja-JP" dirty="0"/>
              <a:t>住むところが決まっていなかったこと</a:t>
            </a:r>
          </a:p>
          <a:p>
            <a:pPr fontAlgn="auto">
              <a:spcAft>
                <a:spcPts val="0"/>
              </a:spcAft>
              <a:buFont typeface="Arial" pitchFamily="34" charset="0"/>
              <a:buChar char="•"/>
              <a:defRPr/>
            </a:pPr>
            <a:r>
              <a:rPr lang="ja-JP" altLang="ja-JP" dirty="0"/>
              <a:t>親や保護者の死亡</a:t>
            </a:r>
          </a:p>
          <a:p>
            <a:pPr fontAlgn="auto">
              <a:spcAft>
                <a:spcPts val="0"/>
              </a:spcAft>
              <a:buFont typeface="Arial" pitchFamily="34" charset="0"/>
              <a:buChar char="•"/>
              <a:defRPr/>
            </a:pPr>
            <a:r>
              <a:rPr lang="ja-JP" altLang="ja-JP" dirty="0"/>
              <a:t>親や保護者の行方不明・連絡がつかなくなったこと</a:t>
            </a:r>
          </a:p>
          <a:p>
            <a:pPr fontAlgn="auto">
              <a:spcAft>
                <a:spcPts val="0"/>
              </a:spcAft>
              <a:buFont typeface="Arial" pitchFamily="34" charset="0"/>
              <a:buChar char="•"/>
              <a:defRPr/>
            </a:pPr>
            <a:r>
              <a:rPr lang="ja-JP" altLang="ja-JP" dirty="0"/>
              <a:t>ひとりで、あるいは子どもだけで生活していたこと</a:t>
            </a:r>
          </a:p>
          <a:p>
            <a:pPr fontAlgn="auto">
              <a:spcAft>
                <a:spcPts val="0"/>
              </a:spcAft>
              <a:buFont typeface="Arial" pitchFamily="34" charset="0"/>
              <a:buChar char="•"/>
              <a:defRPr/>
            </a:pPr>
            <a:r>
              <a:rPr lang="ja-JP" altLang="ja-JP" dirty="0"/>
              <a:t>行くところがなくて駅や路上・車中などで寝泊まりをした</a:t>
            </a:r>
            <a:r>
              <a:rPr lang="ja-JP" altLang="ja-JP" dirty="0" smtClean="0"/>
              <a:t>こと</a:t>
            </a:r>
            <a:endParaRPr lang="en-US" altLang="ja-JP" dirty="0" smtClean="0"/>
          </a:p>
          <a:p>
            <a:pPr marL="0" indent="0" fontAlgn="auto">
              <a:spcAft>
                <a:spcPts val="0"/>
              </a:spcAft>
              <a:buFont typeface="Arial" pitchFamily="34" charset="0"/>
              <a:buNone/>
              <a:defRPr/>
            </a:pPr>
            <a:endParaRPr lang="en-US" altLang="ja-JP" dirty="0" smtClean="0"/>
          </a:p>
          <a:p>
            <a:pPr marL="0" indent="0" fontAlgn="auto">
              <a:spcAft>
                <a:spcPts val="0"/>
              </a:spcAft>
              <a:buFont typeface="Arial" pitchFamily="34" charset="0"/>
              <a:buNone/>
              <a:defRPr/>
            </a:pPr>
            <a:r>
              <a:rPr lang="en-US" altLang="ja-JP" sz="5100" dirty="0" smtClean="0"/>
              <a:t>Ⅲ</a:t>
            </a:r>
            <a:r>
              <a:rPr lang="ja-JP" altLang="en-US" sz="5100" dirty="0"/>
              <a:t>　</a:t>
            </a:r>
            <a:r>
              <a:rPr lang="ja-JP" altLang="en-US" sz="5100" dirty="0" smtClean="0"/>
              <a:t>排除（</a:t>
            </a:r>
            <a:r>
              <a:rPr lang="en-US" altLang="ja-JP" sz="5100" dirty="0" smtClean="0"/>
              <a:t>05/55.2</a:t>
            </a:r>
            <a:r>
              <a:rPr lang="ja-JP" altLang="en-US" sz="5100" dirty="0" smtClean="0"/>
              <a:t>　</a:t>
            </a:r>
            <a:r>
              <a:rPr lang="en-US" altLang="ja-JP" sz="5100" dirty="0" smtClean="0"/>
              <a:t>08/58.3</a:t>
            </a:r>
            <a:r>
              <a:rPr lang="ja-JP" altLang="en-US" sz="5100" dirty="0" smtClean="0"/>
              <a:t>）</a:t>
            </a:r>
            <a:endParaRPr lang="en-US" altLang="ja-JP" sz="5100" dirty="0"/>
          </a:p>
          <a:p>
            <a:pPr fontAlgn="auto">
              <a:spcAft>
                <a:spcPts val="0"/>
              </a:spcAft>
              <a:buFont typeface="Arial" pitchFamily="34" charset="0"/>
              <a:buChar char="•"/>
              <a:defRPr/>
            </a:pPr>
            <a:r>
              <a:rPr lang="ja-JP" altLang="ja-JP" dirty="0" smtClean="0"/>
              <a:t>仕事</a:t>
            </a:r>
            <a:r>
              <a:rPr lang="ja-JP" altLang="ja-JP" dirty="0"/>
              <a:t>や学校など通う場所（所属先）がなかったこと</a:t>
            </a:r>
          </a:p>
          <a:p>
            <a:pPr fontAlgn="auto">
              <a:spcAft>
                <a:spcPts val="0"/>
              </a:spcAft>
              <a:buFont typeface="Arial" pitchFamily="34" charset="0"/>
              <a:buChar char="•"/>
              <a:defRPr/>
            </a:pPr>
            <a:r>
              <a:rPr lang="ja-JP" altLang="ja-JP" dirty="0"/>
              <a:t>学校の長期欠席・不登校</a:t>
            </a:r>
          </a:p>
          <a:p>
            <a:pPr fontAlgn="auto">
              <a:spcAft>
                <a:spcPts val="0"/>
              </a:spcAft>
              <a:buFont typeface="Arial" pitchFamily="34" charset="0"/>
              <a:buChar char="•"/>
              <a:defRPr/>
            </a:pPr>
            <a:r>
              <a:rPr lang="ja-JP" altLang="ja-JP" dirty="0"/>
              <a:t>停学・退学</a:t>
            </a:r>
          </a:p>
          <a:p>
            <a:pPr marL="0" indent="0" fontAlgn="auto">
              <a:spcAft>
                <a:spcPts val="0"/>
              </a:spcAft>
              <a:buFont typeface="Arial" pitchFamily="34" charset="0"/>
              <a:buNone/>
              <a:defRPr/>
            </a:pPr>
            <a:endParaRPr lang="en-US" altLang="ja-JP" dirty="0" smtClean="0"/>
          </a:p>
          <a:p>
            <a:pPr marL="0" indent="0" fontAlgn="auto">
              <a:spcAft>
                <a:spcPts val="0"/>
              </a:spcAft>
              <a:buFont typeface="Arial" pitchFamily="34" charset="0"/>
              <a:buNone/>
              <a:defRPr/>
            </a:pPr>
            <a:endParaRPr lang="ja-JP" alt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正方形/長方形 18"/>
          <p:cNvSpPr/>
          <p:nvPr/>
        </p:nvSpPr>
        <p:spPr>
          <a:xfrm>
            <a:off x="717550" y="1152525"/>
            <a:ext cx="7685088" cy="5111750"/>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endParaRPr lang="ja-JP" altLang="en-US"/>
          </a:p>
        </p:txBody>
      </p:sp>
      <p:sp>
        <p:nvSpPr>
          <p:cNvPr id="50178" name="タイトル 1"/>
          <p:cNvSpPr>
            <a:spLocks noGrp="1"/>
          </p:cNvSpPr>
          <p:nvPr>
            <p:ph type="title"/>
          </p:nvPr>
        </p:nvSpPr>
        <p:spPr>
          <a:xfrm>
            <a:off x="395288" y="52388"/>
            <a:ext cx="8075612" cy="849312"/>
          </a:xfrm>
        </p:spPr>
        <p:txBody>
          <a:bodyPr/>
          <a:lstStyle/>
          <a:p>
            <a:r>
              <a:rPr lang="ja-JP" altLang="en-US" sz="2000" dirty="0" smtClean="0"/>
              <a:t>図８　</a:t>
            </a:r>
            <a:r>
              <a:rPr lang="en-US" altLang="ja-JP" sz="2000" dirty="0" smtClean="0"/>
              <a:t>2005</a:t>
            </a:r>
            <a:r>
              <a:rPr lang="ja-JP" altLang="en-US" sz="2000" dirty="0" smtClean="0"/>
              <a:t>年度調査　男女　利用者の困難</a:t>
            </a:r>
          </a:p>
        </p:txBody>
      </p:sp>
      <p:graphicFrame>
        <p:nvGraphicFramePr>
          <p:cNvPr id="7" name="コンテンツ プレースホルダー 6"/>
          <p:cNvGraphicFramePr>
            <a:graphicFrameLocks noGrp="1"/>
          </p:cNvGraphicFramePr>
          <p:nvPr>
            <p:ph idx="1"/>
          </p:nvPr>
        </p:nvGraphicFramePr>
        <p:xfrm>
          <a:off x="2046643" y="1151884"/>
          <a:ext cx="5909734" cy="46368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 Box 2"/>
          <p:cNvSpPr txBox="1">
            <a:spLocks noChangeArrowheads="1"/>
          </p:cNvSpPr>
          <p:nvPr/>
        </p:nvSpPr>
        <p:spPr bwMode="auto">
          <a:xfrm>
            <a:off x="3768725" y="2084388"/>
            <a:ext cx="1543050" cy="514350"/>
          </a:xfrm>
          <a:prstGeom prst="rect">
            <a:avLst/>
          </a:prstGeom>
          <a:noFill/>
          <a:ln>
            <a:noFill/>
          </a:ln>
          <a:extLst>
            <a:ext uri="{909E8E84-426E-40DD-AFC4-6F175D3DCCD1}"/>
            <a:ext uri="{91240B29-F687-4F45-9708-019B960494DF}"/>
          </a:extLst>
        </p:spPr>
        <p:txBody>
          <a:bodyPr lIns="74295" tIns="8890" rIns="74295" bIns="8890"/>
          <a:lstStyle/>
          <a:p>
            <a:pPr algn="ctr">
              <a:defRPr/>
            </a:pPr>
            <a:r>
              <a:rPr lang="en-US" altLang="ja-JP" sz="2000" dirty="0">
                <a:latin typeface="+mj-ea"/>
                <a:ea typeface="+mj-ea"/>
                <a:cs typeface="ＭＳ Ｐゴシック" pitchFamily="50" charset="-128"/>
              </a:rPr>
              <a:t>39</a:t>
            </a:r>
          </a:p>
          <a:p>
            <a:pPr algn="ctr">
              <a:defRPr/>
            </a:pPr>
            <a:r>
              <a:rPr lang="en-US" altLang="ja-JP" sz="2000" dirty="0">
                <a:latin typeface="+mj-ea"/>
                <a:ea typeface="+mj-ea"/>
                <a:cs typeface="ＭＳ Ｐゴシック" pitchFamily="50" charset="-128"/>
              </a:rPr>
              <a:t>(12.6)</a:t>
            </a:r>
            <a:endParaRPr lang="ja-JP" altLang="ja-JP" sz="2000" dirty="0">
              <a:latin typeface="+mj-ea"/>
              <a:ea typeface="+mj-ea"/>
              <a:cs typeface="ＭＳ Ｐゴシック" pitchFamily="50" charset="-128"/>
            </a:endParaRPr>
          </a:p>
        </p:txBody>
      </p:sp>
      <p:sp>
        <p:nvSpPr>
          <p:cNvPr id="9" name="Text Box 3"/>
          <p:cNvSpPr txBox="1">
            <a:spLocks noChangeArrowheads="1"/>
          </p:cNvSpPr>
          <p:nvPr/>
        </p:nvSpPr>
        <p:spPr bwMode="auto">
          <a:xfrm>
            <a:off x="3983038" y="4073525"/>
            <a:ext cx="1328737" cy="623888"/>
          </a:xfrm>
          <a:prstGeom prst="rect">
            <a:avLst/>
          </a:prstGeom>
          <a:noFill/>
          <a:ln>
            <a:noFill/>
          </a:ln>
          <a:extLst>
            <a:ext uri="{909E8E84-426E-40DD-AFC4-6F175D3DCCD1}"/>
            <a:ext uri="{91240B29-F687-4F45-9708-019B960494DF}"/>
          </a:extLst>
        </p:spPr>
        <p:txBody>
          <a:bodyPr lIns="74295" tIns="8890" rIns="74295" bIns="8890"/>
          <a:lstStyle/>
          <a:p>
            <a:pPr algn="ctr">
              <a:defRPr/>
            </a:pPr>
            <a:r>
              <a:rPr lang="en-US" altLang="ja-JP" sz="2000" dirty="0">
                <a:latin typeface="+mj-ea"/>
                <a:ea typeface="+mj-ea"/>
                <a:cs typeface="ＭＳ Ｐゴシック" pitchFamily="50" charset="-128"/>
              </a:rPr>
              <a:t>55</a:t>
            </a:r>
          </a:p>
          <a:p>
            <a:pPr algn="ctr">
              <a:defRPr/>
            </a:pPr>
            <a:r>
              <a:rPr lang="en-US" altLang="ja-JP" sz="2000" dirty="0">
                <a:latin typeface="+mj-ea"/>
                <a:ea typeface="+mj-ea"/>
                <a:cs typeface="ＭＳ Ｐゴシック" pitchFamily="50" charset="-128"/>
              </a:rPr>
              <a:t>(17.7)</a:t>
            </a:r>
            <a:endParaRPr lang="ja-JP" altLang="ja-JP" sz="2000" dirty="0">
              <a:latin typeface="+mj-ea"/>
              <a:ea typeface="+mj-ea"/>
              <a:cs typeface="ＭＳ Ｐゴシック" pitchFamily="50" charset="-128"/>
            </a:endParaRPr>
          </a:p>
        </p:txBody>
      </p:sp>
      <p:sp>
        <p:nvSpPr>
          <p:cNvPr id="10" name="Text Box 4"/>
          <p:cNvSpPr txBox="1">
            <a:spLocks noChangeArrowheads="1"/>
          </p:cNvSpPr>
          <p:nvPr/>
        </p:nvSpPr>
        <p:spPr bwMode="auto">
          <a:xfrm>
            <a:off x="3119438" y="3084513"/>
            <a:ext cx="901700" cy="566737"/>
          </a:xfrm>
          <a:prstGeom prst="rect">
            <a:avLst/>
          </a:prstGeom>
          <a:noFill/>
          <a:ln>
            <a:noFill/>
          </a:ln>
          <a:extLst>
            <a:ext uri="{909E8E84-426E-40DD-AFC4-6F175D3DCCD1}"/>
            <a:ext uri="{91240B29-F687-4F45-9708-019B960494DF}"/>
          </a:extLst>
        </p:spPr>
        <p:txBody>
          <a:bodyPr lIns="74295" tIns="8890" rIns="74295" bIns="8890"/>
          <a:lstStyle/>
          <a:p>
            <a:pPr algn="ctr">
              <a:defRPr/>
            </a:pPr>
            <a:r>
              <a:rPr lang="en-US" altLang="ja-JP" sz="2000" dirty="0">
                <a:latin typeface="+mj-ea"/>
                <a:ea typeface="+mj-ea"/>
                <a:cs typeface="ＭＳ Ｐゴシック" pitchFamily="50" charset="-128"/>
              </a:rPr>
              <a:t>43</a:t>
            </a:r>
          </a:p>
          <a:p>
            <a:pPr algn="ctr">
              <a:defRPr/>
            </a:pPr>
            <a:r>
              <a:rPr lang="en-US" altLang="ja-JP" sz="2000" dirty="0">
                <a:latin typeface="+mj-ea"/>
                <a:ea typeface="+mj-ea"/>
                <a:cs typeface="ＭＳ Ｐゴシック" pitchFamily="50" charset="-128"/>
              </a:rPr>
              <a:t>(13.9)</a:t>
            </a:r>
            <a:endParaRPr lang="ja-JP" altLang="ja-JP" sz="2000" dirty="0">
              <a:latin typeface="+mj-ea"/>
              <a:ea typeface="+mj-ea"/>
              <a:cs typeface="ＭＳ Ｐゴシック" pitchFamily="50" charset="-128"/>
            </a:endParaRPr>
          </a:p>
        </p:txBody>
      </p:sp>
      <p:sp>
        <p:nvSpPr>
          <p:cNvPr id="12" name="Text Box 6"/>
          <p:cNvSpPr txBox="1">
            <a:spLocks noChangeArrowheads="1"/>
          </p:cNvSpPr>
          <p:nvPr/>
        </p:nvSpPr>
        <p:spPr bwMode="auto">
          <a:xfrm>
            <a:off x="5651500" y="4121150"/>
            <a:ext cx="1296988" cy="530225"/>
          </a:xfrm>
          <a:prstGeom prst="rect">
            <a:avLst/>
          </a:prstGeom>
          <a:noFill/>
          <a:ln>
            <a:noFill/>
          </a:ln>
          <a:extLst>
            <a:ext uri="{909E8E84-426E-40DD-AFC4-6F175D3DCCD1}"/>
            <a:ext uri="{91240B29-F687-4F45-9708-019B960494DF}"/>
          </a:extLst>
        </p:spPr>
        <p:txBody>
          <a:bodyPr lIns="74295" tIns="8890" rIns="74295" bIns="8890"/>
          <a:lstStyle/>
          <a:p>
            <a:pPr algn="ctr">
              <a:defRPr/>
            </a:pPr>
            <a:r>
              <a:rPr lang="en-US" altLang="ja-JP" sz="2000" dirty="0">
                <a:latin typeface="+mj-ea"/>
                <a:ea typeface="+mj-ea"/>
                <a:cs typeface="ＭＳ Ｐゴシック" pitchFamily="50" charset="-128"/>
              </a:rPr>
              <a:t>24</a:t>
            </a:r>
          </a:p>
          <a:p>
            <a:pPr algn="ctr">
              <a:defRPr/>
            </a:pPr>
            <a:r>
              <a:rPr lang="en-US" altLang="ja-JP" sz="2000" dirty="0">
                <a:latin typeface="+mj-ea"/>
                <a:ea typeface="+mj-ea"/>
                <a:cs typeface="ＭＳ Ｐゴシック" pitchFamily="50" charset="-128"/>
              </a:rPr>
              <a:t>(7.7)</a:t>
            </a:r>
          </a:p>
          <a:p>
            <a:pPr>
              <a:defRPr/>
            </a:pPr>
            <a:endParaRPr lang="ja-JP" altLang="ja-JP" dirty="0">
              <a:latin typeface="Arial" pitchFamily="34" charset="0"/>
              <a:ea typeface="ＭＳ Ｐゴシック" pitchFamily="50" charset="-128"/>
              <a:cs typeface="ＭＳ Ｐゴシック" pitchFamily="50" charset="-128"/>
            </a:endParaRPr>
          </a:p>
        </p:txBody>
      </p:sp>
      <p:sp>
        <p:nvSpPr>
          <p:cNvPr id="13" name="Text Box 7"/>
          <p:cNvSpPr txBox="1">
            <a:spLocks noChangeArrowheads="1"/>
          </p:cNvSpPr>
          <p:nvPr/>
        </p:nvSpPr>
        <p:spPr bwMode="auto">
          <a:xfrm>
            <a:off x="2589213" y="4495800"/>
            <a:ext cx="981075" cy="498475"/>
          </a:xfrm>
          <a:prstGeom prst="rect">
            <a:avLst/>
          </a:prstGeom>
          <a:noFill/>
          <a:ln>
            <a:noFill/>
          </a:ln>
          <a:extLst>
            <a:ext uri="{909E8E84-426E-40DD-AFC4-6F175D3DCCD1}"/>
            <a:ext uri="{91240B29-F687-4F45-9708-019B960494DF}"/>
          </a:extLst>
        </p:spPr>
        <p:txBody>
          <a:bodyPr lIns="74295" tIns="8890" rIns="74295" bIns="8890"/>
          <a:lstStyle/>
          <a:p>
            <a:pPr algn="ctr">
              <a:defRPr/>
            </a:pPr>
            <a:r>
              <a:rPr lang="en-US" altLang="ja-JP" sz="2000" dirty="0">
                <a:latin typeface="+mj-ea"/>
                <a:ea typeface="+mj-ea"/>
                <a:cs typeface="ＭＳ Ｐゴシック" pitchFamily="50" charset="-128"/>
              </a:rPr>
              <a:t>36</a:t>
            </a:r>
          </a:p>
          <a:p>
            <a:pPr algn="ctr">
              <a:defRPr/>
            </a:pPr>
            <a:r>
              <a:rPr lang="en-US" altLang="ja-JP" sz="2000" dirty="0">
                <a:latin typeface="+mj-ea"/>
                <a:ea typeface="+mj-ea"/>
                <a:cs typeface="ＭＳ Ｐゴシック" pitchFamily="50" charset="-128"/>
              </a:rPr>
              <a:t>(11.6)</a:t>
            </a:r>
            <a:endParaRPr lang="ja-JP" altLang="ja-JP" sz="2000" dirty="0">
              <a:latin typeface="+mj-ea"/>
              <a:ea typeface="+mj-ea"/>
              <a:cs typeface="ＭＳ Ｐゴシック" pitchFamily="50" charset="-128"/>
            </a:endParaRPr>
          </a:p>
        </p:txBody>
      </p:sp>
      <p:sp>
        <p:nvSpPr>
          <p:cNvPr id="22" name="テキスト ボックス 21"/>
          <p:cNvSpPr txBox="1"/>
          <p:nvPr/>
        </p:nvSpPr>
        <p:spPr>
          <a:xfrm>
            <a:off x="2444750" y="952500"/>
            <a:ext cx="542925" cy="368300"/>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fontAlgn="auto">
              <a:spcBef>
                <a:spcPts val="0"/>
              </a:spcBef>
              <a:spcAft>
                <a:spcPts val="0"/>
              </a:spcAft>
              <a:defRPr/>
            </a:pPr>
            <a:r>
              <a:rPr lang="en-US" altLang="ja-JP" dirty="0"/>
              <a:t>310</a:t>
            </a:r>
            <a:endParaRPr lang="ja-JP" altLang="en-US" dirty="0"/>
          </a:p>
        </p:txBody>
      </p:sp>
      <p:sp>
        <p:nvSpPr>
          <p:cNvPr id="23" name="テキスト ボックス 22"/>
          <p:cNvSpPr txBox="1"/>
          <p:nvPr/>
        </p:nvSpPr>
        <p:spPr>
          <a:xfrm>
            <a:off x="3441700" y="1425575"/>
            <a:ext cx="2022475" cy="369888"/>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p>
            <a:pPr fontAlgn="auto">
              <a:spcBef>
                <a:spcPts val="0"/>
              </a:spcBef>
              <a:spcAft>
                <a:spcPts val="0"/>
              </a:spcAft>
              <a:defRPr/>
            </a:pPr>
            <a:r>
              <a:rPr lang="en-US" altLang="ja-JP" dirty="0"/>
              <a:t>Ⅰ</a:t>
            </a:r>
            <a:r>
              <a:rPr lang="ja-JP" altLang="en-US" dirty="0"/>
              <a:t>被害　</a:t>
            </a:r>
            <a:r>
              <a:rPr lang="en-US" altLang="ja-JP" dirty="0"/>
              <a:t>192(61.9)</a:t>
            </a:r>
            <a:endParaRPr lang="ja-JP" altLang="en-US" dirty="0"/>
          </a:p>
        </p:txBody>
      </p:sp>
      <p:sp>
        <p:nvSpPr>
          <p:cNvPr id="24" name="テキスト ボックス 23"/>
          <p:cNvSpPr txBox="1"/>
          <p:nvPr/>
        </p:nvSpPr>
        <p:spPr>
          <a:xfrm>
            <a:off x="920750" y="5426075"/>
            <a:ext cx="2198688" cy="646113"/>
          </a:xfrm>
          <a:prstGeom prst="rect">
            <a:avLst/>
          </a:prstGeom>
        </p:spPr>
        <p:style>
          <a:lnRef idx="1">
            <a:schemeClr val="accent4"/>
          </a:lnRef>
          <a:fillRef idx="2">
            <a:schemeClr val="accent4"/>
          </a:fillRef>
          <a:effectRef idx="1">
            <a:schemeClr val="accent4"/>
          </a:effectRef>
          <a:fontRef idx="minor">
            <a:schemeClr val="dk1"/>
          </a:fontRef>
        </p:style>
        <p:txBody>
          <a:bodyPr>
            <a:spAutoFit/>
          </a:bodyPr>
          <a:lstStyle/>
          <a:p>
            <a:pPr fontAlgn="auto">
              <a:spcBef>
                <a:spcPts val="0"/>
              </a:spcBef>
              <a:spcAft>
                <a:spcPts val="0"/>
              </a:spcAft>
              <a:defRPr/>
            </a:pPr>
            <a:r>
              <a:rPr lang="en-US" altLang="ja-JP" dirty="0"/>
              <a:t>Ⅱ</a:t>
            </a:r>
            <a:r>
              <a:rPr lang="ja-JP" altLang="en-US" dirty="0"/>
              <a:t>生活基盤の崩壊・</a:t>
            </a:r>
            <a:endParaRPr lang="en-US" altLang="ja-JP" dirty="0"/>
          </a:p>
          <a:p>
            <a:pPr fontAlgn="auto">
              <a:spcBef>
                <a:spcPts val="0"/>
              </a:spcBef>
              <a:spcAft>
                <a:spcPts val="0"/>
              </a:spcAft>
              <a:defRPr/>
            </a:pPr>
            <a:r>
              <a:rPr lang="ja-JP" altLang="en-US" dirty="0"/>
              <a:t>貧困　</a:t>
            </a:r>
            <a:r>
              <a:rPr lang="en-US" altLang="ja-JP" dirty="0"/>
              <a:t>171(55.2)</a:t>
            </a:r>
            <a:endParaRPr lang="ja-JP" altLang="en-US" dirty="0"/>
          </a:p>
        </p:txBody>
      </p:sp>
      <p:sp>
        <p:nvSpPr>
          <p:cNvPr id="25" name="テキスト ボックス 24"/>
          <p:cNvSpPr txBox="1"/>
          <p:nvPr/>
        </p:nvSpPr>
        <p:spPr>
          <a:xfrm>
            <a:off x="6135688" y="5753100"/>
            <a:ext cx="1995487" cy="368300"/>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pPr fontAlgn="auto">
              <a:spcBef>
                <a:spcPts val="0"/>
              </a:spcBef>
              <a:spcAft>
                <a:spcPts val="0"/>
              </a:spcAft>
              <a:defRPr/>
            </a:pPr>
            <a:r>
              <a:rPr lang="en-US" altLang="ja-JP" dirty="0"/>
              <a:t>Ⅲ</a:t>
            </a:r>
            <a:r>
              <a:rPr lang="ja-JP" altLang="en-US" dirty="0"/>
              <a:t>排除　</a:t>
            </a:r>
            <a:r>
              <a:rPr lang="en-US" altLang="ja-JP" dirty="0"/>
              <a:t>171(55.2)</a:t>
            </a:r>
            <a:endParaRPr lang="ja-JP" altLang="en-US" dirty="0"/>
          </a:p>
        </p:txBody>
      </p:sp>
      <p:sp>
        <p:nvSpPr>
          <p:cNvPr id="26" name="テキスト ボックス 25"/>
          <p:cNvSpPr txBox="1"/>
          <p:nvPr/>
        </p:nvSpPr>
        <p:spPr>
          <a:xfrm>
            <a:off x="971550" y="1611313"/>
            <a:ext cx="1296988" cy="9223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gn="ctr" fontAlgn="auto">
              <a:spcBef>
                <a:spcPts val="0"/>
              </a:spcBef>
              <a:spcAft>
                <a:spcPts val="0"/>
              </a:spcAft>
              <a:defRPr/>
            </a:pPr>
            <a:r>
              <a:rPr lang="ja-JP" altLang="en-US" dirty="0"/>
              <a:t>いずれにも不該当</a:t>
            </a:r>
            <a:endParaRPr lang="en-US" altLang="ja-JP" dirty="0"/>
          </a:p>
          <a:p>
            <a:pPr algn="ctr" fontAlgn="auto">
              <a:spcBef>
                <a:spcPts val="0"/>
              </a:spcBef>
              <a:spcAft>
                <a:spcPts val="0"/>
              </a:spcAft>
              <a:defRPr/>
            </a:pPr>
            <a:r>
              <a:rPr lang="en-US" altLang="ja-JP" dirty="0"/>
              <a:t>21</a:t>
            </a:r>
            <a:r>
              <a:rPr lang="ja-JP" altLang="en-US" dirty="0"/>
              <a:t>（</a:t>
            </a:r>
            <a:r>
              <a:rPr lang="en-US" altLang="ja-JP" dirty="0"/>
              <a:t>6.8</a:t>
            </a:r>
            <a:r>
              <a:rPr lang="ja-JP" altLang="en-US" dirty="0"/>
              <a:t>）</a:t>
            </a:r>
          </a:p>
        </p:txBody>
      </p:sp>
      <p:sp>
        <p:nvSpPr>
          <p:cNvPr id="17" name="Text Box 8"/>
          <p:cNvSpPr txBox="1">
            <a:spLocks noChangeArrowheads="1"/>
          </p:cNvSpPr>
          <p:nvPr/>
        </p:nvSpPr>
        <p:spPr bwMode="auto">
          <a:xfrm>
            <a:off x="4232275" y="5297488"/>
            <a:ext cx="1079500" cy="639762"/>
          </a:xfrm>
          <a:prstGeom prst="rect">
            <a:avLst/>
          </a:prstGeom>
          <a:noFill/>
          <a:ln>
            <a:noFill/>
          </a:ln>
          <a:extLst>
            <a:ext uri="{909E8E84-426E-40DD-AFC4-6F175D3DCCD1}"/>
            <a:ext uri="{91240B29-F687-4F45-9708-019B960494DF}"/>
          </a:extLst>
        </p:spPr>
        <p:txBody>
          <a:bodyPr lIns="74295" tIns="8890" rIns="74295" bIns="8890"/>
          <a:lstStyle/>
          <a:p>
            <a:pPr algn="ctr">
              <a:defRPr/>
            </a:pPr>
            <a:r>
              <a:rPr lang="en-US" altLang="ja-JP" sz="2000" dirty="0">
                <a:latin typeface="+mj-ea"/>
                <a:ea typeface="+mj-ea"/>
                <a:cs typeface="ＭＳ Ｐゴシック" pitchFamily="50" charset="-128"/>
              </a:rPr>
              <a:t>37</a:t>
            </a:r>
          </a:p>
          <a:p>
            <a:pPr algn="ctr">
              <a:defRPr/>
            </a:pPr>
            <a:r>
              <a:rPr lang="en-US" altLang="ja-JP" sz="2000" dirty="0">
                <a:latin typeface="+mj-ea"/>
                <a:ea typeface="+mj-ea"/>
                <a:cs typeface="ＭＳ Ｐゴシック" pitchFamily="50" charset="-128"/>
              </a:rPr>
              <a:t>(11.9)</a:t>
            </a:r>
            <a:endParaRPr lang="ja-JP" altLang="ja-JP" sz="2000" dirty="0">
              <a:latin typeface="+mj-ea"/>
              <a:ea typeface="+mj-ea"/>
              <a:cs typeface="ＭＳ Ｐゴシック" pitchFamily="50" charset="-128"/>
            </a:endParaRPr>
          </a:p>
        </p:txBody>
      </p:sp>
      <p:sp>
        <p:nvSpPr>
          <p:cNvPr id="20" name="Text Box 3"/>
          <p:cNvSpPr txBox="1">
            <a:spLocks noChangeArrowheads="1"/>
          </p:cNvSpPr>
          <p:nvPr/>
        </p:nvSpPr>
        <p:spPr bwMode="auto">
          <a:xfrm>
            <a:off x="4827588" y="3019425"/>
            <a:ext cx="1327150" cy="622300"/>
          </a:xfrm>
          <a:prstGeom prst="rect">
            <a:avLst/>
          </a:prstGeom>
          <a:noFill/>
          <a:ln>
            <a:noFill/>
          </a:ln>
          <a:extLst>
            <a:ext uri="{909E8E84-426E-40DD-AFC4-6F175D3DCCD1}"/>
            <a:ext uri="{91240B29-F687-4F45-9708-019B960494DF}"/>
          </a:extLst>
        </p:spPr>
        <p:txBody>
          <a:bodyPr lIns="74295" tIns="8890" rIns="74295" bIns="8890"/>
          <a:lstStyle/>
          <a:p>
            <a:pPr algn="ctr">
              <a:defRPr/>
            </a:pPr>
            <a:r>
              <a:rPr lang="en-US" altLang="ja-JP" sz="2000" dirty="0">
                <a:latin typeface="+mj-ea"/>
                <a:ea typeface="+mj-ea"/>
                <a:cs typeface="ＭＳ Ｐゴシック" pitchFamily="50" charset="-128"/>
              </a:rPr>
              <a:t>55</a:t>
            </a:r>
          </a:p>
          <a:p>
            <a:pPr algn="ctr">
              <a:defRPr/>
            </a:pPr>
            <a:r>
              <a:rPr lang="en-US" altLang="ja-JP" sz="2000" dirty="0">
                <a:latin typeface="+mj-ea"/>
                <a:ea typeface="+mj-ea"/>
                <a:cs typeface="ＭＳ Ｐゴシック" pitchFamily="50" charset="-128"/>
              </a:rPr>
              <a:t>(17.7)</a:t>
            </a:r>
            <a:endParaRPr lang="ja-JP" altLang="ja-JP" sz="2000" dirty="0">
              <a:latin typeface="+mj-ea"/>
              <a:ea typeface="+mj-ea"/>
              <a:cs typeface="ＭＳ Ｐゴシック" pitchFamily="50" charset="-128"/>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正方形/長方形 18"/>
          <p:cNvSpPr/>
          <p:nvPr/>
        </p:nvSpPr>
        <p:spPr>
          <a:xfrm>
            <a:off x="717550" y="1152525"/>
            <a:ext cx="7685088" cy="5111750"/>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endParaRPr lang="ja-JP" altLang="en-US"/>
          </a:p>
        </p:txBody>
      </p:sp>
      <p:sp>
        <p:nvSpPr>
          <p:cNvPr id="52226" name="タイトル 1"/>
          <p:cNvSpPr>
            <a:spLocks noGrp="1"/>
          </p:cNvSpPr>
          <p:nvPr>
            <p:ph type="title"/>
          </p:nvPr>
        </p:nvSpPr>
        <p:spPr>
          <a:xfrm>
            <a:off x="395288" y="52388"/>
            <a:ext cx="8075612" cy="849312"/>
          </a:xfrm>
        </p:spPr>
        <p:txBody>
          <a:bodyPr/>
          <a:lstStyle/>
          <a:p>
            <a:r>
              <a:rPr lang="ja-JP" altLang="en-US" sz="2000" dirty="0" smtClean="0"/>
              <a:t>図９　</a:t>
            </a:r>
            <a:r>
              <a:rPr lang="en-US" altLang="ja-JP" sz="2000" dirty="0" smtClean="0"/>
              <a:t>2005</a:t>
            </a:r>
            <a:r>
              <a:rPr lang="ja-JP" altLang="en-US" sz="2000" dirty="0" smtClean="0"/>
              <a:t>年度調査　男　利用者の困難</a:t>
            </a:r>
          </a:p>
        </p:txBody>
      </p:sp>
      <p:graphicFrame>
        <p:nvGraphicFramePr>
          <p:cNvPr id="7" name="コンテンツ プレースホルダー 6"/>
          <p:cNvGraphicFramePr>
            <a:graphicFrameLocks noGrp="1"/>
          </p:cNvGraphicFramePr>
          <p:nvPr>
            <p:ph idx="1"/>
          </p:nvPr>
        </p:nvGraphicFramePr>
        <p:xfrm>
          <a:off x="2020758" y="1433340"/>
          <a:ext cx="5850915" cy="45496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 Box 2"/>
          <p:cNvSpPr txBox="1">
            <a:spLocks noChangeArrowheads="1"/>
          </p:cNvSpPr>
          <p:nvPr/>
        </p:nvSpPr>
        <p:spPr bwMode="auto">
          <a:xfrm>
            <a:off x="3968750" y="1984375"/>
            <a:ext cx="1543050" cy="514350"/>
          </a:xfrm>
          <a:prstGeom prst="rect">
            <a:avLst/>
          </a:prstGeom>
          <a:noFill/>
          <a:ln>
            <a:noFill/>
          </a:ln>
          <a:extLst>
            <a:ext uri="{909E8E84-426E-40DD-AFC4-6F175D3DCCD1}"/>
            <a:ext uri="{91240B29-F687-4F45-9708-019B960494DF}"/>
          </a:extLst>
        </p:spPr>
        <p:txBody>
          <a:bodyPr lIns="74295" tIns="8890" rIns="74295" bIns="8890"/>
          <a:lstStyle/>
          <a:p>
            <a:pPr algn="ctr">
              <a:defRPr/>
            </a:pPr>
            <a:r>
              <a:rPr lang="en-US" altLang="ja-JP" sz="2000" dirty="0">
                <a:latin typeface="+mj-ea"/>
                <a:ea typeface="+mj-ea"/>
                <a:cs typeface="ＭＳ Ｐゴシック" pitchFamily="50" charset="-128"/>
              </a:rPr>
              <a:t>19</a:t>
            </a:r>
          </a:p>
          <a:p>
            <a:pPr algn="ctr">
              <a:defRPr/>
            </a:pPr>
            <a:r>
              <a:rPr lang="en-US" altLang="ja-JP" sz="2000" dirty="0">
                <a:latin typeface="+mj-ea"/>
                <a:ea typeface="+mj-ea"/>
                <a:cs typeface="ＭＳ Ｐゴシック" pitchFamily="50" charset="-128"/>
              </a:rPr>
              <a:t>(10.3)</a:t>
            </a:r>
            <a:endParaRPr lang="ja-JP" altLang="ja-JP" sz="2000" dirty="0">
              <a:latin typeface="+mj-ea"/>
              <a:ea typeface="+mj-ea"/>
              <a:cs typeface="ＭＳ Ｐゴシック" pitchFamily="50" charset="-128"/>
            </a:endParaRPr>
          </a:p>
        </p:txBody>
      </p:sp>
      <p:sp>
        <p:nvSpPr>
          <p:cNvPr id="9" name="Text Box 3"/>
          <p:cNvSpPr txBox="1">
            <a:spLocks noChangeArrowheads="1"/>
          </p:cNvSpPr>
          <p:nvPr/>
        </p:nvSpPr>
        <p:spPr bwMode="auto">
          <a:xfrm>
            <a:off x="4319588" y="3275013"/>
            <a:ext cx="1327150" cy="623887"/>
          </a:xfrm>
          <a:prstGeom prst="rect">
            <a:avLst/>
          </a:prstGeom>
          <a:noFill/>
          <a:ln>
            <a:noFill/>
          </a:ln>
          <a:extLst>
            <a:ext uri="{909E8E84-426E-40DD-AFC4-6F175D3DCCD1}"/>
            <a:ext uri="{91240B29-F687-4F45-9708-019B960494DF}"/>
          </a:extLst>
        </p:spPr>
        <p:txBody>
          <a:bodyPr lIns="74295" tIns="8890" rIns="74295" bIns="8890"/>
          <a:lstStyle/>
          <a:p>
            <a:pPr algn="ctr">
              <a:defRPr/>
            </a:pPr>
            <a:r>
              <a:rPr lang="en-US" altLang="ja-JP" sz="2000" dirty="0">
                <a:latin typeface="+mj-ea"/>
                <a:ea typeface="+mj-ea"/>
                <a:cs typeface="ＭＳ Ｐゴシック" pitchFamily="50" charset="-128"/>
              </a:rPr>
              <a:t>30</a:t>
            </a:r>
          </a:p>
          <a:p>
            <a:pPr algn="ctr">
              <a:defRPr/>
            </a:pPr>
            <a:r>
              <a:rPr lang="en-US" altLang="ja-JP" sz="2000" dirty="0">
                <a:latin typeface="+mj-ea"/>
                <a:ea typeface="+mj-ea"/>
                <a:cs typeface="ＭＳ Ｐゴシック" pitchFamily="50" charset="-128"/>
              </a:rPr>
              <a:t>(16.3)</a:t>
            </a:r>
            <a:endParaRPr lang="ja-JP" altLang="ja-JP" sz="2000" dirty="0">
              <a:latin typeface="+mj-ea"/>
              <a:ea typeface="+mj-ea"/>
              <a:cs typeface="ＭＳ Ｐゴシック" pitchFamily="50" charset="-128"/>
            </a:endParaRPr>
          </a:p>
        </p:txBody>
      </p:sp>
      <p:sp>
        <p:nvSpPr>
          <p:cNvPr id="10" name="Text Box 4"/>
          <p:cNvSpPr txBox="1">
            <a:spLocks noChangeArrowheads="1"/>
          </p:cNvSpPr>
          <p:nvPr/>
        </p:nvSpPr>
        <p:spPr bwMode="auto">
          <a:xfrm>
            <a:off x="3276600" y="3021013"/>
            <a:ext cx="900113" cy="566737"/>
          </a:xfrm>
          <a:prstGeom prst="rect">
            <a:avLst/>
          </a:prstGeom>
          <a:noFill/>
          <a:ln>
            <a:noFill/>
          </a:ln>
          <a:extLst>
            <a:ext uri="{909E8E84-426E-40DD-AFC4-6F175D3DCCD1}"/>
            <a:ext uri="{91240B29-F687-4F45-9708-019B960494DF}"/>
          </a:extLst>
        </p:spPr>
        <p:txBody>
          <a:bodyPr lIns="74295" tIns="8890" rIns="74295" bIns="8890"/>
          <a:lstStyle/>
          <a:p>
            <a:pPr algn="ctr">
              <a:defRPr/>
            </a:pPr>
            <a:r>
              <a:rPr lang="en-US" altLang="ja-JP" sz="2000" dirty="0">
                <a:latin typeface="+mj-ea"/>
                <a:ea typeface="+mj-ea"/>
                <a:cs typeface="ＭＳ Ｐゴシック" pitchFamily="50" charset="-128"/>
              </a:rPr>
              <a:t>28</a:t>
            </a:r>
          </a:p>
          <a:p>
            <a:pPr algn="ctr">
              <a:defRPr/>
            </a:pPr>
            <a:r>
              <a:rPr lang="en-US" altLang="ja-JP" sz="2000" dirty="0">
                <a:latin typeface="+mj-ea"/>
                <a:ea typeface="+mj-ea"/>
                <a:cs typeface="ＭＳ Ｐゴシック" pitchFamily="50" charset="-128"/>
              </a:rPr>
              <a:t>(15.2)</a:t>
            </a:r>
            <a:endParaRPr lang="ja-JP" altLang="ja-JP" sz="2000" dirty="0">
              <a:latin typeface="+mj-ea"/>
              <a:ea typeface="+mj-ea"/>
              <a:cs typeface="ＭＳ Ｐゴシック" pitchFamily="50" charset="-128"/>
            </a:endParaRPr>
          </a:p>
        </p:txBody>
      </p:sp>
      <p:sp>
        <p:nvSpPr>
          <p:cNvPr id="12" name="Text Box 6"/>
          <p:cNvSpPr txBox="1">
            <a:spLocks noChangeArrowheads="1"/>
          </p:cNvSpPr>
          <p:nvPr/>
        </p:nvSpPr>
        <p:spPr bwMode="auto">
          <a:xfrm>
            <a:off x="5797550" y="3770313"/>
            <a:ext cx="1296988" cy="530225"/>
          </a:xfrm>
          <a:prstGeom prst="rect">
            <a:avLst/>
          </a:prstGeom>
          <a:noFill/>
          <a:ln>
            <a:noFill/>
          </a:ln>
          <a:extLst>
            <a:ext uri="{909E8E84-426E-40DD-AFC4-6F175D3DCCD1}"/>
            <a:ext uri="{91240B29-F687-4F45-9708-019B960494DF}"/>
          </a:extLst>
        </p:spPr>
        <p:txBody>
          <a:bodyPr lIns="74295" tIns="8890" rIns="74295" bIns="8890"/>
          <a:lstStyle/>
          <a:p>
            <a:pPr algn="ctr">
              <a:defRPr/>
            </a:pPr>
            <a:r>
              <a:rPr lang="en-US" altLang="ja-JP" sz="2000" dirty="0">
                <a:latin typeface="+mj-ea"/>
                <a:ea typeface="+mj-ea"/>
                <a:cs typeface="ＭＳ Ｐゴシック" pitchFamily="50" charset="-128"/>
              </a:rPr>
              <a:t>20</a:t>
            </a:r>
          </a:p>
          <a:p>
            <a:pPr algn="ctr">
              <a:defRPr/>
            </a:pPr>
            <a:r>
              <a:rPr lang="en-US" altLang="ja-JP" sz="2000" dirty="0">
                <a:latin typeface="+mj-ea"/>
                <a:ea typeface="+mj-ea"/>
                <a:cs typeface="ＭＳ Ｐゴシック" pitchFamily="50" charset="-128"/>
              </a:rPr>
              <a:t>(10.9)</a:t>
            </a:r>
          </a:p>
          <a:p>
            <a:pPr>
              <a:defRPr/>
            </a:pPr>
            <a:endParaRPr lang="ja-JP" altLang="ja-JP" dirty="0">
              <a:latin typeface="Arial" pitchFamily="34" charset="0"/>
              <a:ea typeface="ＭＳ Ｐゴシック" pitchFamily="50" charset="-128"/>
              <a:cs typeface="ＭＳ Ｐゴシック" pitchFamily="50" charset="-128"/>
            </a:endParaRPr>
          </a:p>
        </p:txBody>
      </p:sp>
      <p:sp>
        <p:nvSpPr>
          <p:cNvPr id="13" name="Text Box 7"/>
          <p:cNvSpPr txBox="1">
            <a:spLocks noChangeArrowheads="1"/>
          </p:cNvSpPr>
          <p:nvPr/>
        </p:nvSpPr>
        <p:spPr bwMode="auto">
          <a:xfrm>
            <a:off x="2987675" y="4295775"/>
            <a:ext cx="981075" cy="412750"/>
          </a:xfrm>
          <a:prstGeom prst="rect">
            <a:avLst/>
          </a:prstGeom>
          <a:noFill/>
          <a:ln>
            <a:noFill/>
          </a:ln>
          <a:extLst>
            <a:ext uri="{909E8E84-426E-40DD-AFC4-6F175D3DCCD1}"/>
            <a:ext uri="{91240B29-F687-4F45-9708-019B960494DF}"/>
          </a:extLst>
        </p:spPr>
        <p:txBody>
          <a:bodyPr lIns="74295" tIns="8890" rIns="74295" bIns="8890"/>
          <a:lstStyle/>
          <a:p>
            <a:pPr algn="ctr">
              <a:defRPr/>
            </a:pPr>
            <a:r>
              <a:rPr lang="en-US" altLang="ja-JP" sz="2000" dirty="0">
                <a:latin typeface="+mj-ea"/>
                <a:ea typeface="+mj-ea"/>
                <a:cs typeface="ＭＳ Ｐゴシック" pitchFamily="50" charset="-128"/>
              </a:rPr>
              <a:t>24</a:t>
            </a:r>
          </a:p>
          <a:p>
            <a:pPr algn="ctr">
              <a:defRPr/>
            </a:pPr>
            <a:r>
              <a:rPr lang="en-US" altLang="ja-JP" sz="2000" dirty="0">
                <a:latin typeface="+mj-ea"/>
                <a:ea typeface="+mj-ea"/>
                <a:cs typeface="ＭＳ Ｐゴシック" pitchFamily="50" charset="-128"/>
              </a:rPr>
              <a:t>(13.0)</a:t>
            </a:r>
            <a:endParaRPr lang="ja-JP" altLang="ja-JP" sz="2000" dirty="0">
              <a:latin typeface="+mj-ea"/>
              <a:ea typeface="+mj-ea"/>
              <a:cs typeface="ＭＳ Ｐゴシック" pitchFamily="50" charset="-128"/>
            </a:endParaRPr>
          </a:p>
        </p:txBody>
      </p:sp>
      <p:sp>
        <p:nvSpPr>
          <p:cNvPr id="22" name="テキスト ボックス 21"/>
          <p:cNvSpPr txBox="1"/>
          <p:nvPr/>
        </p:nvSpPr>
        <p:spPr>
          <a:xfrm>
            <a:off x="2444750" y="952500"/>
            <a:ext cx="542925" cy="368300"/>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fontAlgn="auto">
              <a:spcBef>
                <a:spcPts val="0"/>
              </a:spcBef>
              <a:spcAft>
                <a:spcPts val="0"/>
              </a:spcAft>
              <a:defRPr/>
            </a:pPr>
            <a:r>
              <a:rPr lang="en-US" altLang="ja-JP" dirty="0"/>
              <a:t>184</a:t>
            </a:r>
            <a:endParaRPr lang="ja-JP" altLang="en-US" dirty="0"/>
          </a:p>
        </p:txBody>
      </p:sp>
      <p:sp>
        <p:nvSpPr>
          <p:cNvPr id="23" name="テキスト ボックス 22"/>
          <p:cNvSpPr txBox="1"/>
          <p:nvPr/>
        </p:nvSpPr>
        <p:spPr>
          <a:xfrm>
            <a:off x="3381375" y="1320800"/>
            <a:ext cx="2020888" cy="369888"/>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p>
            <a:pPr fontAlgn="auto">
              <a:spcBef>
                <a:spcPts val="0"/>
              </a:spcBef>
              <a:spcAft>
                <a:spcPts val="0"/>
              </a:spcAft>
              <a:defRPr/>
            </a:pPr>
            <a:r>
              <a:rPr lang="en-US" altLang="ja-JP" dirty="0"/>
              <a:t>Ⅰ</a:t>
            </a:r>
            <a:r>
              <a:rPr lang="ja-JP" altLang="en-US" dirty="0"/>
              <a:t>被害　</a:t>
            </a:r>
            <a:r>
              <a:rPr lang="en-US" altLang="ja-JP" dirty="0"/>
              <a:t>99(53.8)</a:t>
            </a:r>
            <a:endParaRPr lang="ja-JP" altLang="en-US" dirty="0"/>
          </a:p>
        </p:txBody>
      </p:sp>
      <p:sp>
        <p:nvSpPr>
          <p:cNvPr id="24" name="テキスト ボックス 23"/>
          <p:cNvSpPr txBox="1"/>
          <p:nvPr/>
        </p:nvSpPr>
        <p:spPr>
          <a:xfrm>
            <a:off x="920750" y="5426075"/>
            <a:ext cx="2198688" cy="646113"/>
          </a:xfrm>
          <a:prstGeom prst="rect">
            <a:avLst/>
          </a:prstGeom>
        </p:spPr>
        <p:style>
          <a:lnRef idx="1">
            <a:schemeClr val="accent4"/>
          </a:lnRef>
          <a:fillRef idx="2">
            <a:schemeClr val="accent4"/>
          </a:fillRef>
          <a:effectRef idx="1">
            <a:schemeClr val="accent4"/>
          </a:effectRef>
          <a:fontRef idx="minor">
            <a:schemeClr val="dk1"/>
          </a:fontRef>
        </p:style>
        <p:txBody>
          <a:bodyPr>
            <a:spAutoFit/>
          </a:bodyPr>
          <a:lstStyle/>
          <a:p>
            <a:pPr fontAlgn="auto">
              <a:spcBef>
                <a:spcPts val="0"/>
              </a:spcBef>
              <a:spcAft>
                <a:spcPts val="0"/>
              </a:spcAft>
              <a:defRPr/>
            </a:pPr>
            <a:r>
              <a:rPr lang="en-US" altLang="ja-JP" dirty="0"/>
              <a:t>Ⅱ</a:t>
            </a:r>
            <a:r>
              <a:rPr lang="ja-JP" altLang="en-US" dirty="0"/>
              <a:t>生活基盤の崩壊・</a:t>
            </a:r>
            <a:endParaRPr lang="en-US" altLang="ja-JP" dirty="0"/>
          </a:p>
          <a:p>
            <a:pPr fontAlgn="auto">
              <a:spcBef>
                <a:spcPts val="0"/>
              </a:spcBef>
              <a:spcAft>
                <a:spcPts val="0"/>
              </a:spcAft>
              <a:defRPr/>
            </a:pPr>
            <a:r>
              <a:rPr lang="ja-JP" altLang="en-US" dirty="0"/>
              <a:t>貧困　</a:t>
            </a:r>
            <a:r>
              <a:rPr lang="en-US" altLang="ja-JP" dirty="0"/>
              <a:t>108(58.7)</a:t>
            </a:r>
            <a:endParaRPr lang="ja-JP" altLang="en-US" dirty="0"/>
          </a:p>
        </p:txBody>
      </p:sp>
      <p:sp>
        <p:nvSpPr>
          <p:cNvPr id="25" name="テキスト ボックス 24"/>
          <p:cNvSpPr txBox="1"/>
          <p:nvPr/>
        </p:nvSpPr>
        <p:spPr>
          <a:xfrm>
            <a:off x="6300788" y="5568950"/>
            <a:ext cx="1849437" cy="368300"/>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pPr fontAlgn="auto">
              <a:spcBef>
                <a:spcPts val="0"/>
              </a:spcBef>
              <a:spcAft>
                <a:spcPts val="0"/>
              </a:spcAft>
              <a:defRPr/>
            </a:pPr>
            <a:r>
              <a:rPr lang="en-US" altLang="ja-JP" dirty="0"/>
              <a:t>Ⅲ</a:t>
            </a:r>
            <a:r>
              <a:rPr lang="ja-JP" altLang="en-US" dirty="0"/>
              <a:t>排除　</a:t>
            </a:r>
            <a:r>
              <a:rPr lang="en-US" altLang="ja-JP" dirty="0"/>
              <a:t>98(53.3)</a:t>
            </a:r>
            <a:endParaRPr lang="ja-JP" altLang="en-US" dirty="0"/>
          </a:p>
        </p:txBody>
      </p:sp>
      <p:sp>
        <p:nvSpPr>
          <p:cNvPr id="26" name="テキスト ボックス 25"/>
          <p:cNvSpPr txBox="1"/>
          <p:nvPr/>
        </p:nvSpPr>
        <p:spPr>
          <a:xfrm>
            <a:off x="971550" y="1611313"/>
            <a:ext cx="1296988" cy="9223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gn="ctr" fontAlgn="auto">
              <a:spcBef>
                <a:spcPts val="0"/>
              </a:spcBef>
              <a:spcAft>
                <a:spcPts val="0"/>
              </a:spcAft>
              <a:defRPr/>
            </a:pPr>
            <a:r>
              <a:rPr lang="ja-JP" altLang="en-US" dirty="0"/>
              <a:t>いずれにも不該当</a:t>
            </a:r>
            <a:endParaRPr lang="en-US" altLang="ja-JP" dirty="0"/>
          </a:p>
          <a:p>
            <a:pPr algn="ctr" fontAlgn="auto">
              <a:spcBef>
                <a:spcPts val="0"/>
              </a:spcBef>
              <a:spcAft>
                <a:spcPts val="0"/>
              </a:spcAft>
              <a:defRPr/>
            </a:pPr>
            <a:r>
              <a:rPr lang="en-US" altLang="ja-JP" dirty="0"/>
              <a:t>15</a:t>
            </a:r>
            <a:r>
              <a:rPr lang="ja-JP" altLang="en-US" dirty="0"/>
              <a:t>（</a:t>
            </a:r>
            <a:r>
              <a:rPr lang="en-US" altLang="ja-JP" dirty="0"/>
              <a:t>8.2</a:t>
            </a:r>
            <a:r>
              <a:rPr lang="ja-JP" altLang="en-US" dirty="0"/>
              <a:t>）</a:t>
            </a:r>
          </a:p>
        </p:txBody>
      </p:sp>
      <p:sp>
        <p:nvSpPr>
          <p:cNvPr id="17" name="Text Box 8"/>
          <p:cNvSpPr txBox="1">
            <a:spLocks noChangeArrowheads="1"/>
          </p:cNvSpPr>
          <p:nvPr/>
        </p:nvSpPr>
        <p:spPr bwMode="auto">
          <a:xfrm>
            <a:off x="4705350" y="4702175"/>
            <a:ext cx="1081088" cy="639763"/>
          </a:xfrm>
          <a:prstGeom prst="rect">
            <a:avLst/>
          </a:prstGeom>
          <a:noFill/>
          <a:ln>
            <a:noFill/>
          </a:ln>
          <a:extLst>
            <a:ext uri="{909E8E84-426E-40DD-AFC4-6F175D3DCCD1}"/>
            <a:ext uri="{91240B29-F687-4F45-9708-019B960494DF}"/>
          </a:extLst>
        </p:spPr>
        <p:txBody>
          <a:bodyPr lIns="74295" tIns="8890" rIns="74295" bIns="8890"/>
          <a:lstStyle/>
          <a:p>
            <a:pPr algn="ctr">
              <a:defRPr/>
            </a:pPr>
            <a:r>
              <a:rPr lang="en-US" altLang="ja-JP" sz="2000" dirty="0">
                <a:latin typeface="+mj-ea"/>
                <a:ea typeface="+mj-ea"/>
                <a:cs typeface="ＭＳ Ｐゴシック" pitchFamily="50" charset="-128"/>
              </a:rPr>
              <a:t>26</a:t>
            </a:r>
          </a:p>
          <a:p>
            <a:pPr algn="ctr">
              <a:defRPr/>
            </a:pPr>
            <a:r>
              <a:rPr lang="en-US" altLang="ja-JP" sz="2000" dirty="0">
                <a:latin typeface="+mj-ea"/>
                <a:ea typeface="+mj-ea"/>
                <a:cs typeface="ＭＳ Ｐゴシック" pitchFamily="50" charset="-128"/>
              </a:rPr>
              <a:t>(14.1)</a:t>
            </a:r>
            <a:endParaRPr lang="ja-JP" altLang="ja-JP" sz="2000" dirty="0">
              <a:latin typeface="+mj-ea"/>
              <a:ea typeface="+mj-ea"/>
              <a:cs typeface="ＭＳ Ｐゴシック" pitchFamily="50" charset="-128"/>
            </a:endParaRPr>
          </a:p>
        </p:txBody>
      </p:sp>
      <p:sp>
        <p:nvSpPr>
          <p:cNvPr id="20" name="Text Box 3"/>
          <p:cNvSpPr txBox="1">
            <a:spLocks noChangeArrowheads="1"/>
          </p:cNvSpPr>
          <p:nvPr/>
        </p:nvSpPr>
        <p:spPr bwMode="auto">
          <a:xfrm>
            <a:off x="5253038" y="2646363"/>
            <a:ext cx="1328737" cy="623887"/>
          </a:xfrm>
          <a:prstGeom prst="rect">
            <a:avLst/>
          </a:prstGeom>
          <a:noFill/>
          <a:ln>
            <a:noFill/>
          </a:ln>
          <a:extLst>
            <a:ext uri="{909E8E84-426E-40DD-AFC4-6F175D3DCCD1}"/>
            <a:ext uri="{91240B29-F687-4F45-9708-019B960494DF}"/>
          </a:extLst>
        </p:spPr>
        <p:txBody>
          <a:bodyPr lIns="74295" tIns="8890" rIns="74295" bIns="8890"/>
          <a:lstStyle/>
          <a:p>
            <a:pPr algn="ctr">
              <a:defRPr/>
            </a:pPr>
            <a:r>
              <a:rPr lang="en-US" altLang="ja-JP" sz="2000" dirty="0">
                <a:latin typeface="+mj-ea"/>
                <a:ea typeface="+mj-ea"/>
                <a:cs typeface="ＭＳ Ｐゴシック" pitchFamily="50" charset="-128"/>
              </a:rPr>
              <a:t>22</a:t>
            </a:r>
          </a:p>
          <a:p>
            <a:pPr algn="ctr">
              <a:defRPr/>
            </a:pPr>
            <a:r>
              <a:rPr lang="en-US" altLang="ja-JP" sz="2000" dirty="0">
                <a:latin typeface="+mj-ea"/>
                <a:ea typeface="+mj-ea"/>
                <a:cs typeface="ＭＳ Ｐゴシック" pitchFamily="50" charset="-128"/>
              </a:rPr>
              <a:t>(12.0)</a:t>
            </a:r>
            <a:endParaRPr lang="ja-JP" altLang="ja-JP" sz="2000" dirty="0">
              <a:latin typeface="+mj-ea"/>
              <a:ea typeface="+mj-ea"/>
              <a:cs typeface="ＭＳ Ｐゴシック" pitchFamily="50" charset="-128"/>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正方形/長方形 18"/>
          <p:cNvSpPr/>
          <p:nvPr/>
        </p:nvSpPr>
        <p:spPr>
          <a:xfrm>
            <a:off x="717550" y="1152525"/>
            <a:ext cx="7685088" cy="5111750"/>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endParaRPr lang="ja-JP" altLang="en-US"/>
          </a:p>
        </p:txBody>
      </p:sp>
      <p:sp>
        <p:nvSpPr>
          <p:cNvPr id="54274" name="タイトル 1"/>
          <p:cNvSpPr>
            <a:spLocks noGrp="1"/>
          </p:cNvSpPr>
          <p:nvPr>
            <p:ph type="title"/>
          </p:nvPr>
        </p:nvSpPr>
        <p:spPr>
          <a:xfrm>
            <a:off x="395288" y="52388"/>
            <a:ext cx="8075612" cy="849312"/>
          </a:xfrm>
        </p:spPr>
        <p:txBody>
          <a:bodyPr/>
          <a:lstStyle/>
          <a:p>
            <a:r>
              <a:rPr lang="ja-JP" altLang="en-US" sz="2000" dirty="0" smtClean="0"/>
              <a:t>図１０　</a:t>
            </a:r>
            <a:r>
              <a:rPr lang="en-US" altLang="ja-JP" sz="2000" dirty="0" smtClean="0"/>
              <a:t>2005</a:t>
            </a:r>
            <a:r>
              <a:rPr lang="ja-JP" altLang="en-US" sz="2000" dirty="0" smtClean="0"/>
              <a:t>年度調査　女　利用者の困難</a:t>
            </a:r>
          </a:p>
        </p:txBody>
      </p:sp>
      <p:graphicFrame>
        <p:nvGraphicFramePr>
          <p:cNvPr id="7" name="コンテンツ プレースホルダー 6"/>
          <p:cNvGraphicFramePr>
            <a:graphicFrameLocks noGrp="1"/>
          </p:cNvGraphicFramePr>
          <p:nvPr>
            <p:ph idx="1"/>
          </p:nvPr>
        </p:nvGraphicFramePr>
        <p:xfrm>
          <a:off x="2013862" y="1321062"/>
          <a:ext cx="5798498" cy="46164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 Box 2"/>
          <p:cNvSpPr txBox="1">
            <a:spLocks noChangeArrowheads="1"/>
          </p:cNvSpPr>
          <p:nvPr/>
        </p:nvSpPr>
        <p:spPr bwMode="auto">
          <a:xfrm>
            <a:off x="3995738" y="2193925"/>
            <a:ext cx="1543050" cy="514350"/>
          </a:xfrm>
          <a:prstGeom prst="rect">
            <a:avLst/>
          </a:prstGeom>
          <a:noFill/>
          <a:ln>
            <a:noFill/>
          </a:ln>
          <a:extLst>
            <a:ext uri="{909E8E84-426E-40DD-AFC4-6F175D3DCCD1}"/>
            <a:ext uri="{91240B29-F687-4F45-9708-019B960494DF}"/>
          </a:extLst>
        </p:spPr>
        <p:txBody>
          <a:bodyPr lIns="74295" tIns="8890" rIns="74295" bIns="8890"/>
          <a:lstStyle/>
          <a:p>
            <a:pPr algn="ctr">
              <a:defRPr/>
            </a:pPr>
            <a:r>
              <a:rPr lang="en-US" altLang="ja-JP" sz="2000" dirty="0">
                <a:latin typeface="+mj-ea"/>
                <a:ea typeface="+mj-ea"/>
                <a:cs typeface="ＭＳ Ｐゴシック" pitchFamily="50" charset="-128"/>
              </a:rPr>
              <a:t>20</a:t>
            </a:r>
          </a:p>
          <a:p>
            <a:pPr algn="ctr">
              <a:defRPr/>
            </a:pPr>
            <a:r>
              <a:rPr lang="en-US" altLang="ja-JP" sz="2000" dirty="0">
                <a:latin typeface="+mj-ea"/>
                <a:ea typeface="+mj-ea"/>
                <a:cs typeface="ＭＳ Ｐゴシック" pitchFamily="50" charset="-128"/>
              </a:rPr>
              <a:t>(15.9)</a:t>
            </a:r>
            <a:endParaRPr lang="ja-JP" altLang="ja-JP" sz="2000" dirty="0">
              <a:latin typeface="+mj-ea"/>
              <a:ea typeface="+mj-ea"/>
              <a:cs typeface="ＭＳ Ｐゴシック" pitchFamily="50" charset="-128"/>
            </a:endParaRPr>
          </a:p>
        </p:txBody>
      </p:sp>
      <p:sp>
        <p:nvSpPr>
          <p:cNvPr id="9" name="Text Box 3"/>
          <p:cNvSpPr txBox="1">
            <a:spLocks noChangeArrowheads="1"/>
          </p:cNvSpPr>
          <p:nvPr/>
        </p:nvSpPr>
        <p:spPr bwMode="auto">
          <a:xfrm>
            <a:off x="4183063" y="3951288"/>
            <a:ext cx="1328737" cy="623887"/>
          </a:xfrm>
          <a:prstGeom prst="rect">
            <a:avLst/>
          </a:prstGeom>
          <a:noFill/>
          <a:ln>
            <a:noFill/>
          </a:ln>
          <a:extLst>
            <a:ext uri="{909E8E84-426E-40DD-AFC4-6F175D3DCCD1}"/>
            <a:ext uri="{91240B29-F687-4F45-9708-019B960494DF}"/>
          </a:extLst>
        </p:spPr>
        <p:txBody>
          <a:bodyPr lIns="74295" tIns="8890" rIns="74295" bIns="8890"/>
          <a:lstStyle/>
          <a:p>
            <a:pPr algn="ctr">
              <a:defRPr/>
            </a:pPr>
            <a:r>
              <a:rPr lang="en-US" altLang="ja-JP" sz="2000" dirty="0">
                <a:latin typeface="+mj-ea"/>
                <a:ea typeface="+mj-ea"/>
                <a:cs typeface="ＭＳ Ｐゴシック" pitchFamily="50" charset="-128"/>
              </a:rPr>
              <a:t>25</a:t>
            </a:r>
          </a:p>
          <a:p>
            <a:pPr algn="ctr">
              <a:defRPr/>
            </a:pPr>
            <a:r>
              <a:rPr lang="en-US" altLang="ja-JP" sz="2000" dirty="0">
                <a:latin typeface="+mj-ea"/>
                <a:ea typeface="+mj-ea"/>
                <a:cs typeface="ＭＳ Ｐゴシック" pitchFamily="50" charset="-128"/>
              </a:rPr>
              <a:t>(19.8)</a:t>
            </a:r>
            <a:endParaRPr lang="ja-JP" altLang="ja-JP" sz="2000" dirty="0">
              <a:latin typeface="+mj-ea"/>
              <a:ea typeface="+mj-ea"/>
              <a:cs typeface="ＭＳ Ｐゴシック" pitchFamily="50" charset="-128"/>
            </a:endParaRPr>
          </a:p>
        </p:txBody>
      </p:sp>
      <p:sp>
        <p:nvSpPr>
          <p:cNvPr id="10" name="Text Box 4"/>
          <p:cNvSpPr txBox="1">
            <a:spLocks noChangeArrowheads="1"/>
          </p:cNvSpPr>
          <p:nvPr/>
        </p:nvSpPr>
        <p:spPr bwMode="auto">
          <a:xfrm>
            <a:off x="3441700" y="2992438"/>
            <a:ext cx="901700" cy="566737"/>
          </a:xfrm>
          <a:prstGeom prst="rect">
            <a:avLst/>
          </a:prstGeom>
          <a:noFill/>
          <a:ln>
            <a:noFill/>
          </a:ln>
          <a:extLst>
            <a:ext uri="{909E8E84-426E-40DD-AFC4-6F175D3DCCD1}"/>
            <a:ext uri="{91240B29-F687-4F45-9708-019B960494DF}"/>
          </a:extLst>
        </p:spPr>
        <p:txBody>
          <a:bodyPr lIns="74295" tIns="8890" rIns="74295" bIns="8890"/>
          <a:lstStyle/>
          <a:p>
            <a:pPr algn="ctr">
              <a:defRPr/>
            </a:pPr>
            <a:r>
              <a:rPr lang="en-US" altLang="ja-JP" sz="2000" dirty="0">
                <a:latin typeface="+mj-ea"/>
                <a:ea typeface="+mj-ea"/>
                <a:cs typeface="ＭＳ Ｐゴシック" pitchFamily="50" charset="-128"/>
              </a:rPr>
              <a:t>15</a:t>
            </a:r>
          </a:p>
          <a:p>
            <a:pPr algn="ctr">
              <a:defRPr/>
            </a:pPr>
            <a:r>
              <a:rPr lang="en-US" altLang="ja-JP" sz="2000" dirty="0">
                <a:latin typeface="+mj-ea"/>
                <a:ea typeface="+mj-ea"/>
                <a:cs typeface="ＭＳ Ｐゴシック" pitchFamily="50" charset="-128"/>
              </a:rPr>
              <a:t>(11.9)</a:t>
            </a:r>
            <a:endParaRPr lang="ja-JP" altLang="ja-JP" sz="2000" dirty="0">
              <a:latin typeface="+mj-ea"/>
              <a:ea typeface="+mj-ea"/>
              <a:cs typeface="ＭＳ Ｐゴシック" pitchFamily="50" charset="-128"/>
            </a:endParaRPr>
          </a:p>
        </p:txBody>
      </p:sp>
      <p:sp>
        <p:nvSpPr>
          <p:cNvPr id="12" name="Text Box 6"/>
          <p:cNvSpPr txBox="1">
            <a:spLocks noChangeArrowheads="1"/>
          </p:cNvSpPr>
          <p:nvPr/>
        </p:nvSpPr>
        <p:spPr bwMode="auto">
          <a:xfrm>
            <a:off x="5076825" y="4895850"/>
            <a:ext cx="1295400" cy="530225"/>
          </a:xfrm>
          <a:prstGeom prst="rect">
            <a:avLst/>
          </a:prstGeom>
          <a:noFill/>
          <a:ln>
            <a:noFill/>
          </a:ln>
          <a:extLst>
            <a:ext uri="{909E8E84-426E-40DD-AFC4-6F175D3DCCD1}"/>
            <a:ext uri="{91240B29-F687-4F45-9708-019B960494DF}"/>
          </a:extLst>
        </p:spPr>
        <p:txBody>
          <a:bodyPr lIns="74295" tIns="8890" rIns="74295" bIns="8890"/>
          <a:lstStyle/>
          <a:p>
            <a:pPr algn="ctr">
              <a:defRPr/>
            </a:pPr>
            <a:r>
              <a:rPr lang="en-US" altLang="ja-JP" sz="2000" dirty="0">
                <a:latin typeface="+mj-ea"/>
                <a:ea typeface="+mj-ea"/>
                <a:cs typeface="ＭＳ Ｐゴシック" pitchFamily="50" charset="-128"/>
              </a:rPr>
              <a:t>4</a:t>
            </a:r>
          </a:p>
          <a:p>
            <a:pPr algn="ctr">
              <a:defRPr/>
            </a:pPr>
            <a:r>
              <a:rPr lang="en-US" altLang="ja-JP" sz="2000" dirty="0">
                <a:latin typeface="+mj-ea"/>
                <a:ea typeface="+mj-ea"/>
                <a:cs typeface="ＭＳ Ｐゴシック" pitchFamily="50" charset="-128"/>
              </a:rPr>
              <a:t>(3.2)</a:t>
            </a:r>
          </a:p>
          <a:p>
            <a:pPr>
              <a:defRPr/>
            </a:pPr>
            <a:endParaRPr lang="ja-JP" altLang="ja-JP" dirty="0">
              <a:latin typeface="Arial" pitchFamily="34" charset="0"/>
              <a:ea typeface="ＭＳ Ｐゴシック" pitchFamily="50" charset="-128"/>
              <a:cs typeface="ＭＳ Ｐゴシック" pitchFamily="50" charset="-128"/>
            </a:endParaRPr>
          </a:p>
        </p:txBody>
      </p:sp>
      <p:sp>
        <p:nvSpPr>
          <p:cNvPr id="13" name="Text Box 7"/>
          <p:cNvSpPr txBox="1">
            <a:spLocks noChangeArrowheads="1"/>
          </p:cNvSpPr>
          <p:nvPr/>
        </p:nvSpPr>
        <p:spPr bwMode="auto">
          <a:xfrm>
            <a:off x="2890838" y="4019550"/>
            <a:ext cx="981075" cy="412750"/>
          </a:xfrm>
          <a:prstGeom prst="rect">
            <a:avLst/>
          </a:prstGeom>
          <a:noFill/>
          <a:ln>
            <a:noFill/>
          </a:ln>
          <a:extLst>
            <a:ext uri="{909E8E84-426E-40DD-AFC4-6F175D3DCCD1}"/>
            <a:ext uri="{91240B29-F687-4F45-9708-019B960494DF}"/>
          </a:extLst>
        </p:spPr>
        <p:txBody>
          <a:bodyPr lIns="74295" tIns="8890" rIns="74295" bIns="8890"/>
          <a:lstStyle/>
          <a:p>
            <a:pPr algn="ctr">
              <a:defRPr/>
            </a:pPr>
            <a:r>
              <a:rPr lang="en-US" altLang="ja-JP" sz="2000" dirty="0">
                <a:latin typeface="+mj-ea"/>
                <a:ea typeface="+mj-ea"/>
                <a:cs typeface="ＭＳ Ｐゴシック" pitchFamily="50" charset="-128"/>
              </a:rPr>
              <a:t>12</a:t>
            </a:r>
          </a:p>
          <a:p>
            <a:pPr algn="ctr">
              <a:defRPr/>
            </a:pPr>
            <a:r>
              <a:rPr lang="en-US" altLang="ja-JP" sz="2000" dirty="0">
                <a:latin typeface="+mj-ea"/>
                <a:ea typeface="+mj-ea"/>
                <a:cs typeface="ＭＳ Ｐゴシック" pitchFamily="50" charset="-128"/>
              </a:rPr>
              <a:t>(9.5)</a:t>
            </a:r>
            <a:endParaRPr lang="ja-JP" altLang="ja-JP" sz="2000" dirty="0">
              <a:latin typeface="+mj-ea"/>
              <a:ea typeface="+mj-ea"/>
              <a:cs typeface="ＭＳ Ｐゴシック" pitchFamily="50" charset="-128"/>
            </a:endParaRPr>
          </a:p>
        </p:txBody>
      </p:sp>
      <p:sp>
        <p:nvSpPr>
          <p:cNvPr id="22" name="テキスト ボックス 21"/>
          <p:cNvSpPr txBox="1"/>
          <p:nvPr/>
        </p:nvSpPr>
        <p:spPr>
          <a:xfrm>
            <a:off x="2444750" y="952500"/>
            <a:ext cx="542925" cy="368300"/>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fontAlgn="auto">
              <a:spcBef>
                <a:spcPts val="0"/>
              </a:spcBef>
              <a:spcAft>
                <a:spcPts val="0"/>
              </a:spcAft>
              <a:defRPr/>
            </a:pPr>
            <a:r>
              <a:rPr lang="en-US" altLang="ja-JP" dirty="0"/>
              <a:t>126</a:t>
            </a:r>
            <a:endParaRPr lang="ja-JP" altLang="en-US" dirty="0"/>
          </a:p>
        </p:txBody>
      </p:sp>
      <p:sp>
        <p:nvSpPr>
          <p:cNvPr id="23" name="テキスト ボックス 22"/>
          <p:cNvSpPr txBox="1"/>
          <p:nvPr/>
        </p:nvSpPr>
        <p:spPr>
          <a:xfrm>
            <a:off x="3381375" y="1320800"/>
            <a:ext cx="2020888" cy="369888"/>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p>
            <a:pPr fontAlgn="auto">
              <a:spcBef>
                <a:spcPts val="0"/>
              </a:spcBef>
              <a:spcAft>
                <a:spcPts val="0"/>
              </a:spcAft>
              <a:defRPr/>
            </a:pPr>
            <a:r>
              <a:rPr lang="en-US" altLang="ja-JP" dirty="0"/>
              <a:t>Ⅰ</a:t>
            </a:r>
            <a:r>
              <a:rPr lang="ja-JP" altLang="en-US" dirty="0"/>
              <a:t>被害　</a:t>
            </a:r>
            <a:r>
              <a:rPr lang="en-US" altLang="ja-JP" dirty="0"/>
              <a:t>93(73.8)</a:t>
            </a:r>
            <a:endParaRPr lang="ja-JP" altLang="en-US" dirty="0"/>
          </a:p>
        </p:txBody>
      </p:sp>
      <p:sp>
        <p:nvSpPr>
          <p:cNvPr id="24" name="テキスト ボックス 23"/>
          <p:cNvSpPr txBox="1"/>
          <p:nvPr/>
        </p:nvSpPr>
        <p:spPr>
          <a:xfrm>
            <a:off x="920750" y="5426075"/>
            <a:ext cx="2198688" cy="646113"/>
          </a:xfrm>
          <a:prstGeom prst="rect">
            <a:avLst/>
          </a:prstGeom>
        </p:spPr>
        <p:style>
          <a:lnRef idx="1">
            <a:schemeClr val="accent4"/>
          </a:lnRef>
          <a:fillRef idx="2">
            <a:schemeClr val="accent4"/>
          </a:fillRef>
          <a:effectRef idx="1">
            <a:schemeClr val="accent4"/>
          </a:effectRef>
          <a:fontRef idx="minor">
            <a:schemeClr val="dk1"/>
          </a:fontRef>
        </p:style>
        <p:txBody>
          <a:bodyPr>
            <a:spAutoFit/>
          </a:bodyPr>
          <a:lstStyle/>
          <a:p>
            <a:pPr fontAlgn="auto">
              <a:spcBef>
                <a:spcPts val="0"/>
              </a:spcBef>
              <a:spcAft>
                <a:spcPts val="0"/>
              </a:spcAft>
              <a:defRPr/>
            </a:pPr>
            <a:r>
              <a:rPr lang="en-US" altLang="ja-JP" dirty="0"/>
              <a:t>Ⅱ</a:t>
            </a:r>
            <a:r>
              <a:rPr lang="ja-JP" altLang="en-US" dirty="0"/>
              <a:t>生活基盤の崩壊・</a:t>
            </a:r>
            <a:endParaRPr lang="en-US" altLang="ja-JP" dirty="0"/>
          </a:p>
          <a:p>
            <a:pPr fontAlgn="auto">
              <a:spcBef>
                <a:spcPts val="0"/>
              </a:spcBef>
              <a:spcAft>
                <a:spcPts val="0"/>
              </a:spcAft>
              <a:defRPr/>
            </a:pPr>
            <a:r>
              <a:rPr lang="ja-JP" altLang="en-US" dirty="0"/>
              <a:t>貧困　</a:t>
            </a:r>
            <a:r>
              <a:rPr lang="en-US" altLang="ja-JP" dirty="0"/>
              <a:t>63(50.0)</a:t>
            </a:r>
            <a:endParaRPr lang="ja-JP" altLang="en-US" dirty="0"/>
          </a:p>
        </p:txBody>
      </p:sp>
      <p:sp>
        <p:nvSpPr>
          <p:cNvPr id="25" name="テキスト ボックス 24"/>
          <p:cNvSpPr txBox="1"/>
          <p:nvPr/>
        </p:nvSpPr>
        <p:spPr>
          <a:xfrm>
            <a:off x="6300788" y="5568950"/>
            <a:ext cx="1849437" cy="368300"/>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pPr fontAlgn="auto">
              <a:spcBef>
                <a:spcPts val="0"/>
              </a:spcBef>
              <a:spcAft>
                <a:spcPts val="0"/>
              </a:spcAft>
              <a:defRPr/>
            </a:pPr>
            <a:r>
              <a:rPr lang="en-US" altLang="ja-JP" dirty="0"/>
              <a:t>Ⅲ</a:t>
            </a:r>
            <a:r>
              <a:rPr lang="ja-JP" altLang="en-US" dirty="0"/>
              <a:t>排除　</a:t>
            </a:r>
            <a:r>
              <a:rPr lang="en-US" altLang="ja-JP" dirty="0"/>
              <a:t>73(57.9)</a:t>
            </a:r>
            <a:endParaRPr lang="ja-JP" altLang="en-US" dirty="0"/>
          </a:p>
        </p:txBody>
      </p:sp>
      <p:sp>
        <p:nvSpPr>
          <p:cNvPr id="26" name="テキスト ボックス 25"/>
          <p:cNvSpPr txBox="1"/>
          <p:nvPr/>
        </p:nvSpPr>
        <p:spPr>
          <a:xfrm>
            <a:off x="971550" y="1611313"/>
            <a:ext cx="1296988" cy="9223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gn="ctr" fontAlgn="auto">
              <a:spcBef>
                <a:spcPts val="0"/>
              </a:spcBef>
              <a:spcAft>
                <a:spcPts val="0"/>
              </a:spcAft>
              <a:defRPr/>
            </a:pPr>
            <a:r>
              <a:rPr lang="ja-JP" altLang="en-US" dirty="0"/>
              <a:t>いずれにも不該当</a:t>
            </a:r>
            <a:endParaRPr lang="en-US" altLang="ja-JP" dirty="0"/>
          </a:p>
          <a:p>
            <a:pPr algn="ctr" fontAlgn="auto">
              <a:spcBef>
                <a:spcPts val="0"/>
              </a:spcBef>
              <a:spcAft>
                <a:spcPts val="0"/>
              </a:spcAft>
              <a:defRPr/>
            </a:pPr>
            <a:r>
              <a:rPr lang="en-US" altLang="ja-JP" dirty="0"/>
              <a:t>6</a:t>
            </a:r>
            <a:r>
              <a:rPr lang="ja-JP" altLang="en-US" dirty="0"/>
              <a:t>（</a:t>
            </a:r>
            <a:r>
              <a:rPr lang="en-US" altLang="ja-JP" dirty="0"/>
              <a:t>4.8</a:t>
            </a:r>
            <a:r>
              <a:rPr lang="ja-JP" altLang="en-US" dirty="0"/>
              <a:t>）</a:t>
            </a:r>
          </a:p>
        </p:txBody>
      </p:sp>
      <p:sp>
        <p:nvSpPr>
          <p:cNvPr id="17" name="Text Box 8"/>
          <p:cNvSpPr txBox="1">
            <a:spLocks noChangeArrowheads="1"/>
          </p:cNvSpPr>
          <p:nvPr/>
        </p:nvSpPr>
        <p:spPr bwMode="auto">
          <a:xfrm>
            <a:off x="3892550" y="4960938"/>
            <a:ext cx="1079500" cy="639762"/>
          </a:xfrm>
          <a:prstGeom prst="rect">
            <a:avLst/>
          </a:prstGeom>
          <a:noFill/>
          <a:ln>
            <a:noFill/>
          </a:ln>
          <a:extLst>
            <a:ext uri="{909E8E84-426E-40DD-AFC4-6F175D3DCCD1}"/>
            <a:ext uri="{91240B29-F687-4F45-9708-019B960494DF}"/>
          </a:extLst>
        </p:spPr>
        <p:txBody>
          <a:bodyPr lIns="74295" tIns="8890" rIns="74295" bIns="8890"/>
          <a:lstStyle/>
          <a:p>
            <a:pPr algn="ctr">
              <a:defRPr/>
            </a:pPr>
            <a:r>
              <a:rPr lang="en-US" altLang="ja-JP" sz="2000" dirty="0">
                <a:latin typeface="+mj-ea"/>
                <a:ea typeface="+mj-ea"/>
                <a:cs typeface="ＭＳ Ｐゴシック" pitchFamily="50" charset="-128"/>
              </a:rPr>
              <a:t>11</a:t>
            </a:r>
          </a:p>
          <a:p>
            <a:pPr algn="ctr">
              <a:defRPr/>
            </a:pPr>
            <a:r>
              <a:rPr lang="en-US" altLang="ja-JP" sz="2000" dirty="0">
                <a:latin typeface="+mj-ea"/>
                <a:ea typeface="+mj-ea"/>
                <a:cs typeface="ＭＳ Ｐゴシック" pitchFamily="50" charset="-128"/>
              </a:rPr>
              <a:t>(8.7)</a:t>
            </a:r>
            <a:endParaRPr lang="ja-JP" altLang="ja-JP" sz="2000" dirty="0">
              <a:latin typeface="+mj-ea"/>
              <a:ea typeface="+mj-ea"/>
              <a:cs typeface="ＭＳ Ｐゴシック" pitchFamily="50" charset="-128"/>
            </a:endParaRPr>
          </a:p>
        </p:txBody>
      </p:sp>
      <p:sp>
        <p:nvSpPr>
          <p:cNvPr id="20" name="Text Box 3"/>
          <p:cNvSpPr txBox="1">
            <a:spLocks noChangeArrowheads="1"/>
          </p:cNvSpPr>
          <p:nvPr/>
        </p:nvSpPr>
        <p:spPr bwMode="auto">
          <a:xfrm>
            <a:off x="5210175" y="2963863"/>
            <a:ext cx="1328738" cy="623887"/>
          </a:xfrm>
          <a:prstGeom prst="rect">
            <a:avLst/>
          </a:prstGeom>
          <a:noFill/>
          <a:ln>
            <a:noFill/>
          </a:ln>
          <a:extLst>
            <a:ext uri="{909E8E84-426E-40DD-AFC4-6F175D3DCCD1}"/>
            <a:ext uri="{91240B29-F687-4F45-9708-019B960494DF}"/>
          </a:extLst>
        </p:spPr>
        <p:txBody>
          <a:bodyPr lIns="74295" tIns="8890" rIns="74295" bIns="8890"/>
          <a:lstStyle/>
          <a:p>
            <a:pPr algn="ctr">
              <a:defRPr/>
            </a:pPr>
            <a:r>
              <a:rPr lang="en-US" altLang="ja-JP" sz="2000" dirty="0">
                <a:latin typeface="+mj-ea"/>
                <a:ea typeface="+mj-ea"/>
                <a:cs typeface="ＭＳ Ｐゴシック" pitchFamily="50" charset="-128"/>
              </a:rPr>
              <a:t>33</a:t>
            </a:r>
          </a:p>
          <a:p>
            <a:pPr algn="ctr">
              <a:defRPr/>
            </a:pPr>
            <a:r>
              <a:rPr lang="en-US" altLang="ja-JP" sz="2000" dirty="0">
                <a:latin typeface="+mj-ea"/>
                <a:ea typeface="+mj-ea"/>
                <a:cs typeface="ＭＳ Ｐゴシック" pitchFamily="50" charset="-128"/>
              </a:rPr>
              <a:t>(26.2)</a:t>
            </a:r>
            <a:endParaRPr lang="ja-JP" altLang="ja-JP" sz="2000" dirty="0">
              <a:latin typeface="+mj-ea"/>
              <a:ea typeface="+mj-ea"/>
              <a:cs typeface="ＭＳ Ｐゴシック" pitchFamily="50" charset="-128"/>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正方形/長方形 18"/>
          <p:cNvSpPr/>
          <p:nvPr/>
        </p:nvSpPr>
        <p:spPr>
          <a:xfrm>
            <a:off x="717550" y="1152525"/>
            <a:ext cx="7685088" cy="5111750"/>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endParaRPr lang="ja-JP" altLang="en-US"/>
          </a:p>
        </p:txBody>
      </p:sp>
      <p:sp>
        <p:nvSpPr>
          <p:cNvPr id="56322" name="タイトル 1"/>
          <p:cNvSpPr>
            <a:spLocks noGrp="1"/>
          </p:cNvSpPr>
          <p:nvPr>
            <p:ph type="title"/>
          </p:nvPr>
        </p:nvSpPr>
        <p:spPr>
          <a:xfrm>
            <a:off x="395288" y="52388"/>
            <a:ext cx="8075612" cy="849312"/>
          </a:xfrm>
        </p:spPr>
        <p:txBody>
          <a:bodyPr/>
          <a:lstStyle/>
          <a:p>
            <a:r>
              <a:rPr lang="ja-JP" altLang="en-US" sz="2000" dirty="0" smtClean="0"/>
              <a:t>図１１　</a:t>
            </a:r>
            <a:r>
              <a:rPr lang="en-US" altLang="ja-JP" sz="2000" dirty="0" smtClean="0"/>
              <a:t>2008</a:t>
            </a:r>
            <a:r>
              <a:rPr lang="ja-JP" altLang="en-US" sz="2000" dirty="0" smtClean="0"/>
              <a:t>年度調査　男女　利用者の困難</a:t>
            </a:r>
          </a:p>
        </p:txBody>
      </p:sp>
      <p:graphicFrame>
        <p:nvGraphicFramePr>
          <p:cNvPr id="7" name="コンテンツ プレースホルダー 6"/>
          <p:cNvGraphicFramePr>
            <a:graphicFrameLocks noGrp="1"/>
          </p:cNvGraphicFramePr>
          <p:nvPr>
            <p:ph idx="1"/>
          </p:nvPr>
        </p:nvGraphicFramePr>
        <p:xfrm>
          <a:off x="2123728" y="1690394"/>
          <a:ext cx="5780386" cy="450405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 Box 2"/>
          <p:cNvSpPr txBox="1">
            <a:spLocks noChangeArrowheads="1"/>
          </p:cNvSpPr>
          <p:nvPr/>
        </p:nvSpPr>
        <p:spPr bwMode="auto">
          <a:xfrm>
            <a:off x="3968750" y="2276475"/>
            <a:ext cx="1541463" cy="515938"/>
          </a:xfrm>
          <a:prstGeom prst="rect">
            <a:avLst/>
          </a:prstGeom>
          <a:noFill/>
          <a:ln>
            <a:noFill/>
          </a:ln>
          <a:extLst>
            <a:ext uri="{909E8E84-426E-40DD-AFC4-6F175D3DCCD1}"/>
            <a:ext uri="{91240B29-F687-4F45-9708-019B960494DF}"/>
          </a:extLst>
        </p:spPr>
        <p:txBody>
          <a:bodyPr lIns="74295" tIns="8890" rIns="74295" bIns="8890"/>
          <a:lstStyle/>
          <a:p>
            <a:pPr algn="ctr">
              <a:defRPr/>
            </a:pPr>
            <a:r>
              <a:rPr lang="en-US" altLang="ja-JP" sz="2000" dirty="0">
                <a:latin typeface="+mj-ea"/>
                <a:ea typeface="+mj-ea"/>
                <a:cs typeface="ＭＳ Ｐゴシック" pitchFamily="50" charset="-128"/>
              </a:rPr>
              <a:t>73</a:t>
            </a:r>
          </a:p>
          <a:p>
            <a:pPr algn="ctr">
              <a:defRPr/>
            </a:pPr>
            <a:r>
              <a:rPr lang="en-US" altLang="ja-JP" sz="2000" dirty="0">
                <a:latin typeface="+mj-ea"/>
                <a:ea typeface="+mj-ea"/>
                <a:cs typeface="ＭＳ Ｐゴシック" pitchFamily="50" charset="-128"/>
              </a:rPr>
              <a:t>(19.8)</a:t>
            </a:r>
            <a:endParaRPr lang="ja-JP" altLang="ja-JP" sz="2000" dirty="0">
              <a:latin typeface="+mj-ea"/>
              <a:ea typeface="+mj-ea"/>
              <a:cs typeface="ＭＳ Ｐゴシック" pitchFamily="50" charset="-128"/>
            </a:endParaRPr>
          </a:p>
        </p:txBody>
      </p:sp>
      <p:sp>
        <p:nvSpPr>
          <p:cNvPr id="9" name="Text Box 3"/>
          <p:cNvSpPr txBox="1">
            <a:spLocks noChangeArrowheads="1"/>
          </p:cNvSpPr>
          <p:nvPr/>
        </p:nvSpPr>
        <p:spPr bwMode="auto">
          <a:xfrm>
            <a:off x="3843338" y="3898900"/>
            <a:ext cx="1328737" cy="623888"/>
          </a:xfrm>
          <a:prstGeom prst="rect">
            <a:avLst/>
          </a:prstGeom>
          <a:noFill/>
          <a:ln>
            <a:noFill/>
          </a:ln>
          <a:extLst>
            <a:ext uri="{909E8E84-426E-40DD-AFC4-6F175D3DCCD1}"/>
            <a:ext uri="{91240B29-F687-4F45-9708-019B960494DF}"/>
          </a:extLst>
        </p:spPr>
        <p:txBody>
          <a:bodyPr lIns="74295" tIns="8890" rIns="74295" bIns="8890"/>
          <a:lstStyle/>
          <a:p>
            <a:pPr algn="ctr">
              <a:defRPr/>
            </a:pPr>
            <a:r>
              <a:rPr lang="en-US" altLang="ja-JP" sz="2000" dirty="0">
                <a:latin typeface="+mj-ea"/>
                <a:ea typeface="+mj-ea"/>
                <a:cs typeface="ＭＳ Ｐゴシック" pitchFamily="50" charset="-128"/>
              </a:rPr>
              <a:t>62</a:t>
            </a:r>
          </a:p>
          <a:p>
            <a:pPr algn="ctr">
              <a:defRPr/>
            </a:pPr>
            <a:r>
              <a:rPr lang="en-US" altLang="ja-JP" sz="2000" dirty="0">
                <a:latin typeface="+mj-ea"/>
                <a:ea typeface="+mj-ea"/>
                <a:cs typeface="ＭＳ Ｐゴシック" pitchFamily="50" charset="-128"/>
              </a:rPr>
              <a:t>(16.8)</a:t>
            </a:r>
            <a:endParaRPr lang="ja-JP" altLang="ja-JP" sz="2000" dirty="0">
              <a:latin typeface="+mj-ea"/>
              <a:ea typeface="+mj-ea"/>
              <a:cs typeface="ＭＳ Ｐゴシック" pitchFamily="50" charset="-128"/>
            </a:endParaRPr>
          </a:p>
        </p:txBody>
      </p:sp>
      <p:sp>
        <p:nvSpPr>
          <p:cNvPr id="10" name="Text Box 4"/>
          <p:cNvSpPr txBox="1">
            <a:spLocks noChangeArrowheads="1"/>
          </p:cNvSpPr>
          <p:nvPr/>
        </p:nvSpPr>
        <p:spPr bwMode="auto">
          <a:xfrm>
            <a:off x="2930525" y="3040063"/>
            <a:ext cx="901700" cy="566737"/>
          </a:xfrm>
          <a:prstGeom prst="rect">
            <a:avLst/>
          </a:prstGeom>
          <a:noFill/>
          <a:ln>
            <a:noFill/>
          </a:ln>
          <a:extLst>
            <a:ext uri="{909E8E84-426E-40DD-AFC4-6F175D3DCCD1}"/>
            <a:ext uri="{91240B29-F687-4F45-9708-019B960494DF}"/>
          </a:extLst>
        </p:spPr>
        <p:txBody>
          <a:bodyPr lIns="74295" tIns="8890" rIns="74295" bIns="8890"/>
          <a:lstStyle/>
          <a:p>
            <a:pPr algn="ctr">
              <a:defRPr/>
            </a:pPr>
            <a:r>
              <a:rPr lang="en-US" altLang="ja-JP" sz="2000" dirty="0">
                <a:latin typeface="+mj-ea"/>
                <a:ea typeface="+mj-ea"/>
                <a:cs typeface="ＭＳ Ｐゴシック" pitchFamily="50" charset="-128"/>
              </a:rPr>
              <a:t>46</a:t>
            </a:r>
          </a:p>
          <a:p>
            <a:pPr algn="ctr">
              <a:defRPr/>
            </a:pPr>
            <a:r>
              <a:rPr lang="en-US" altLang="ja-JP" sz="2000" dirty="0">
                <a:latin typeface="+mj-ea"/>
                <a:ea typeface="+mj-ea"/>
                <a:cs typeface="ＭＳ Ｐゴシック" pitchFamily="50" charset="-128"/>
              </a:rPr>
              <a:t>(12.5)</a:t>
            </a:r>
            <a:endParaRPr lang="ja-JP" altLang="ja-JP" sz="2000" dirty="0">
              <a:latin typeface="+mj-ea"/>
              <a:ea typeface="+mj-ea"/>
              <a:cs typeface="ＭＳ Ｐゴシック" pitchFamily="50" charset="-128"/>
            </a:endParaRPr>
          </a:p>
        </p:txBody>
      </p:sp>
      <p:sp>
        <p:nvSpPr>
          <p:cNvPr id="12" name="Text Box 6"/>
          <p:cNvSpPr txBox="1">
            <a:spLocks noChangeArrowheads="1"/>
          </p:cNvSpPr>
          <p:nvPr/>
        </p:nvSpPr>
        <p:spPr bwMode="auto">
          <a:xfrm>
            <a:off x="5364163" y="4829175"/>
            <a:ext cx="1295400" cy="530225"/>
          </a:xfrm>
          <a:prstGeom prst="rect">
            <a:avLst/>
          </a:prstGeom>
          <a:noFill/>
          <a:ln>
            <a:noFill/>
          </a:ln>
          <a:extLst>
            <a:ext uri="{909E8E84-426E-40DD-AFC4-6F175D3DCCD1}"/>
            <a:ext uri="{91240B29-F687-4F45-9708-019B960494DF}"/>
          </a:extLst>
        </p:spPr>
        <p:txBody>
          <a:bodyPr lIns="74295" tIns="8890" rIns="74295" bIns="8890"/>
          <a:lstStyle/>
          <a:p>
            <a:pPr algn="ctr">
              <a:defRPr/>
            </a:pPr>
            <a:r>
              <a:rPr lang="en-US" altLang="ja-JP" sz="2000" dirty="0">
                <a:latin typeface="+mj-ea"/>
                <a:ea typeface="+mj-ea"/>
                <a:cs typeface="ＭＳ Ｐゴシック" pitchFamily="50" charset="-128"/>
              </a:rPr>
              <a:t>34</a:t>
            </a:r>
          </a:p>
          <a:p>
            <a:pPr algn="ctr">
              <a:defRPr/>
            </a:pPr>
            <a:r>
              <a:rPr lang="en-US" altLang="ja-JP" sz="2000" dirty="0">
                <a:latin typeface="+mj-ea"/>
                <a:ea typeface="+mj-ea"/>
                <a:cs typeface="ＭＳ Ｐゴシック" pitchFamily="50" charset="-128"/>
              </a:rPr>
              <a:t>(9.2)</a:t>
            </a:r>
          </a:p>
          <a:p>
            <a:pPr>
              <a:defRPr/>
            </a:pPr>
            <a:endParaRPr lang="ja-JP" altLang="ja-JP" dirty="0">
              <a:latin typeface="Arial" pitchFamily="34" charset="0"/>
              <a:ea typeface="ＭＳ Ｐゴシック" pitchFamily="50" charset="-128"/>
              <a:cs typeface="ＭＳ Ｐゴシック" pitchFamily="50" charset="-128"/>
            </a:endParaRPr>
          </a:p>
        </p:txBody>
      </p:sp>
      <p:sp>
        <p:nvSpPr>
          <p:cNvPr id="13" name="Text Box 7"/>
          <p:cNvSpPr txBox="1">
            <a:spLocks noChangeArrowheads="1"/>
          </p:cNvSpPr>
          <p:nvPr/>
        </p:nvSpPr>
        <p:spPr bwMode="auto">
          <a:xfrm>
            <a:off x="2400300" y="4316413"/>
            <a:ext cx="981075" cy="412750"/>
          </a:xfrm>
          <a:prstGeom prst="rect">
            <a:avLst/>
          </a:prstGeom>
          <a:noFill/>
          <a:ln>
            <a:noFill/>
          </a:ln>
          <a:extLst>
            <a:ext uri="{909E8E84-426E-40DD-AFC4-6F175D3DCCD1}"/>
            <a:ext uri="{91240B29-F687-4F45-9708-019B960494DF}"/>
          </a:extLst>
        </p:spPr>
        <p:txBody>
          <a:bodyPr lIns="74295" tIns="8890" rIns="74295" bIns="8890"/>
          <a:lstStyle/>
          <a:p>
            <a:pPr algn="ctr">
              <a:defRPr/>
            </a:pPr>
            <a:r>
              <a:rPr lang="en-US" altLang="ja-JP" sz="2000" dirty="0">
                <a:latin typeface="+mj-ea"/>
                <a:ea typeface="+mj-ea"/>
                <a:cs typeface="ＭＳ Ｐゴシック" pitchFamily="50" charset="-128"/>
              </a:rPr>
              <a:t>27</a:t>
            </a:r>
          </a:p>
          <a:p>
            <a:pPr algn="ctr">
              <a:defRPr/>
            </a:pPr>
            <a:r>
              <a:rPr lang="en-US" altLang="ja-JP" sz="2000" dirty="0">
                <a:latin typeface="+mj-ea"/>
                <a:ea typeface="+mj-ea"/>
                <a:cs typeface="ＭＳ Ｐゴシック" pitchFamily="50" charset="-128"/>
              </a:rPr>
              <a:t>(7.3)</a:t>
            </a:r>
            <a:endParaRPr lang="ja-JP" altLang="ja-JP" sz="2000" dirty="0">
              <a:latin typeface="+mj-ea"/>
              <a:ea typeface="+mj-ea"/>
              <a:cs typeface="ＭＳ Ｐゴシック" pitchFamily="50" charset="-128"/>
            </a:endParaRPr>
          </a:p>
        </p:txBody>
      </p:sp>
      <p:sp>
        <p:nvSpPr>
          <p:cNvPr id="22" name="テキスト ボックス 21"/>
          <p:cNvSpPr txBox="1"/>
          <p:nvPr/>
        </p:nvSpPr>
        <p:spPr>
          <a:xfrm>
            <a:off x="2473325" y="966788"/>
            <a:ext cx="541338" cy="36988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fontAlgn="auto">
              <a:spcBef>
                <a:spcPts val="0"/>
              </a:spcBef>
              <a:spcAft>
                <a:spcPts val="0"/>
              </a:spcAft>
              <a:defRPr/>
            </a:pPr>
            <a:r>
              <a:rPr lang="en-US" altLang="ja-JP" dirty="0"/>
              <a:t>369</a:t>
            </a:r>
            <a:endParaRPr lang="ja-JP" altLang="en-US" dirty="0"/>
          </a:p>
        </p:txBody>
      </p:sp>
      <p:sp>
        <p:nvSpPr>
          <p:cNvPr id="23" name="テキスト ボックス 22"/>
          <p:cNvSpPr txBox="1"/>
          <p:nvPr/>
        </p:nvSpPr>
        <p:spPr>
          <a:xfrm>
            <a:off x="3635375" y="1320800"/>
            <a:ext cx="2022475" cy="369888"/>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p>
            <a:pPr fontAlgn="auto">
              <a:spcBef>
                <a:spcPts val="0"/>
              </a:spcBef>
              <a:spcAft>
                <a:spcPts val="0"/>
              </a:spcAft>
              <a:defRPr/>
            </a:pPr>
            <a:r>
              <a:rPr lang="en-US" altLang="ja-JP" dirty="0"/>
              <a:t>Ⅰ</a:t>
            </a:r>
            <a:r>
              <a:rPr lang="ja-JP" altLang="en-US" dirty="0"/>
              <a:t>被害　</a:t>
            </a:r>
            <a:r>
              <a:rPr lang="en-US" altLang="ja-JP" dirty="0"/>
              <a:t>260(70.4)</a:t>
            </a:r>
            <a:endParaRPr lang="ja-JP" altLang="en-US" dirty="0"/>
          </a:p>
        </p:txBody>
      </p:sp>
      <p:sp>
        <p:nvSpPr>
          <p:cNvPr id="24" name="テキスト ボックス 23"/>
          <p:cNvSpPr txBox="1"/>
          <p:nvPr/>
        </p:nvSpPr>
        <p:spPr>
          <a:xfrm>
            <a:off x="920750" y="5426075"/>
            <a:ext cx="2198688" cy="646113"/>
          </a:xfrm>
          <a:prstGeom prst="rect">
            <a:avLst/>
          </a:prstGeom>
        </p:spPr>
        <p:style>
          <a:lnRef idx="1">
            <a:schemeClr val="accent4"/>
          </a:lnRef>
          <a:fillRef idx="2">
            <a:schemeClr val="accent4"/>
          </a:fillRef>
          <a:effectRef idx="1">
            <a:schemeClr val="accent4"/>
          </a:effectRef>
          <a:fontRef idx="minor">
            <a:schemeClr val="dk1"/>
          </a:fontRef>
        </p:style>
        <p:txBody>
          <a:bodyPr>
            <a:spAutoFit/>
          </a:bodyPr>
          <a:lstStyle/>
          <a:p>
            <a:pPr fontAlgn="auto">
              <a:spcBef>
                <a:spcPts val="0"/>
              </a:spcBef>
              <a:spcAft>
                <a:spcPts val="0"/>
              </a:spcAft>
              <a:defRPr/>
            </a:pPr>
            <a:r>
              <a:rPr lang="en-US" altLang="ja-JP" dirty="0"/>
              <a:t>Ⅱ</a:t>
            </a:r>
            <a:r>
              <a:rPr lang="ja-JP" altLang="en-US" dirty="0"/>
              <a:t>生活基盤の崩壊・</a:t>
            </a:r>
            <a:endParaRPr lang="en-US" altLang="ja-JP" dirty="0"/>
          </a:p>
          <a:p>
            <a:pPr fontAlgn="auto">
              <a:spcBef>
                <a:spcPts val="0"/>
              </a:spcBef>
              <a:spcAft>
                <a:spcPts val="0"/>
              </a:spcAft>
              <a:defRPr/>
            </a:pPr>
            <a:r>
              <a:rPr lang="ja-JP" altLang="en-US" dirty="0"/>
              <a:t>貧困　</a:t>
            </a:r>
            <a:r>
              <a:rPr lang="en-US" altLang="ja-JP" dirty="0"/>
              <a:t>175(47.4)</a:t>
            </a:r>
            <a:endParaRPr lang="ja-JP" altLang="en-US" dirty="0"/>
          </a:p>
        </p:txBody>
      </p:sp>
      <p:sp>
        <p:nvSpPr>
          <p:cNvPr id="25" name="テキスト ボックス 24"/>
          <p:cNvSpPr txBox="1"/>
          <p:nvPr/>
        </p:nvSpPr>
        <p:spPr>
          <a:xfrm>
            <a:off x="6300788" y="5568950"/>
            <a:ext cx="1943100" cy="368300"/>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pPr fontAlgn="auto">
              <a:spcBef>
                <a:spcPts val="0"/>
              </a:spcBef>
              <a:spcAft>
                <a:spcPts val="0"/>
              </a:spcAft>
              <a:defRPr/>
            </a:pPr>
            <a:r>
              <a:rPr lang="en-US" altLang="ja-JP" dirty="0"/>
              <a:t>Ⅲ</a:t>
            </a:r>
            <a:r>
              <a:rPr lang="ja-JP" altLang="en-US" dirty="0"/>
              <a:t>排除　</a:t>
            </a:r>
            <a:r>
              <a:rPr lang="en-US" altLang="ja-JP" dirty="0"/>
              <a:t>215(58.3)</a:t>
            </a:r>
            <a:endParaRPr lang="ja-JP" altLang="en-US" dirty="0"/>
          </a:p>
        </p:txBody>
      </p:sp>
      <p:sp>
        <p:nvSpPr>
          <p:cNvPr id="26" name="テキスト ボックス 25"/>
          <p:cNvSpPr txBox="1"/>
          <p:nvPr/>
        </p:nvSpPr>
        <p:spPr>
          <a:xfrm>
            <a:off x="971550" y="1611313"/>
            <a:ext cx="1296988" cy="9223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gn="ctr" fontAlgn="auto">
              <a:spcBef>
                <a:spcPts val="0"/>
              </a:spcBef>
              <a:spcAft>
                <a:spcPts val="0"/>
              </a:spcAft>
              <a:defRPr/>
            </a:pPr>
            <a:r>
              <a:rPr lang="ja-JP" altLang="en-US" dirty="0"/>
              <a:t>いずれにも不該当</a:t>
            </a:r>
            <a:endParaRPr lang="en-US" altLang="ja-JP" dirty="0"/>
          </a:p>
          <a:p>
            <a:pPr algn="ctr" fontAlgn="auto">
              <a:spcBef>
                <a:spcPts val="0"/>
              </a:spcBef>
              <a:spcAft>
                <a:spcPts val="0"/>
              </a:spcAft>
              <a:defRPr/>
            </a:pPr>
            <a:r>
              <a:rPr lang="en-US" altLang="ja-JP" dirty="0"/>
              <a:t>8</a:t>
            </a:r>
            <a:r>
              <a:rPr lang="ja-JP" altLang="en-US" dirty="0"/>
              <a:t>（</a:t>
            </a:r>
            <a:r>
              <a:rPr lang="en-US" altLang="ja-JP" dirty="0"/>
              <a:t>2.2</a:t>
            </a:r>
            <a:r>
              <a:rPr lang="ja-JP" altLang="en-US" dirty="0"/>
              <a:t>）</a:t>
            </a:r>
          </a:p>
        </p:txBody>
      </p:sp>
      <p:sp>
        <p:nvSpPr>
          <p:cNvPr id="17" name="Text Box 8"/>
          <p:cNvSpPr txBox="1">
            <a:spLocks noChangeArrowheads="1"/>
          </p:cNvSpPr>
          <p:nvPr/>
        </p:nvSpPr>
        <p:spPr bwMode="auto">
          <a:xfrm>
            <a:off x="3810000" y="5113338"/>
            <a:ext cx="1079500" cy="639762"/>
          </a:xfrm>
          <a:prstGeom prst="rect">
            <a:avLst/>
          </a:prstGeom>
          <a:noFill/>
          <a:ln>
            <a:noFill/>
          </a:ln>
          <a:extLst>
            <a:ext uri="{909E8E84-426E-40DD-AFC4-6F175D3DCCD1}"/>
            <a:ext uri="{91240B29-F687-4F45-9708-019B960494DF}"/>
          </a:extLst>
        </p:spPr>
        <p:txBody>
          <a:bodyPr lIns="74295" tIns="8890" rIns="74295" bIns="8890"/>
          <a:lstStyle/>
          <a:p>
            <a:pPr algn="ctr">
              <a:defRPr/>
            </a:pPr>
            <a:r>
              <a:rPr lang="en-US" altLang="ja-JP" sz="2000" dirty="0">
                <a:latin typeface="+mj-ea"/>
                <a:ea typeface="+mj-ea"/>
                <a:cs typeface="ＭＳ Ｐゴシック" pitchFamily="50" charset="-128"/>
              </a:rPr>
              <a:t>40</a:t>
            </a:r>
          </a:p>
          <a:p>
            <a:pPr algn="ctr">
              <a:defRPr/>
            </a:pPr>
            <a:r>
              <a:rPr lang="en-US" altLang="ja-JP" sz="2000" dirty="0">
                <a:latin typeface="+mj-ea"/>
                <a:ea typeface="+mj-ea"/>
                <a:cs typeface="ＭＳ Ｐゴシック" pitchFamily="50" charset="-128"/>
              </a:rPr>
              <a:t>(10.8)</a:t>
            </a:r>
            <a:endParaRPr lang="ja-JP" altLang="ja-JP" sz="2000" dirty="0">
              <a:latin typeface="+mj-ea"/>
              <a:ea typeface="+mj-ea"/>
              <a:cs typeface="ＭＳ Ｐゴシック" pitchFamily="50" charset="-128"/>
            </a:endParaRPr>
          </a:p>
        </p:txBody>
      </p:sp>
      <p:sp>
        <p:nvSpPr>
          <p:cNvPr id="20" name="Text Box 3"/>
          <p:cNvSpPr txBox="1">
            <a:spLocks noChangeArrowheads="1"/>
          </p:cNvSpPr>
          <p:nvPr/>
        </p:nvSpPr>
        <p:spPr bwMode="auto">
          <a:xfrm>
            <a:off x="5184775" y="3535363"/>
            <a:ext cx="1328738" cy="623887"/>
          </a:xfrm>
          <a:prstGeom prst="rect">
            <a:avLst/>
          </a:prstGeom>
          <a:noFill/>
          <a:ln>
            <a:noFill/>
          </a:ln>
          <a:extLst>
            <a:ext uri="{909E8E84-426E-40DD-AFC4-6F175D3DCCD1}"/>
            <a:ext uri="{91240B29-F687-4F45-9708-019B960494DF}"/>
          </a:extLst>
        </p:spPr>
        <p:txBody>
          <a:bodyPr lIns="74295" tIns="8890" rIns="74295" bIns="8890"/>
          <a:lstStyle/>
          <a:p>
            <a:pPr algn="ctr">
              <a:defRPr/>
            </a:pPr>
            <a:r>
              <a:rPr lang="en-US" altLang="ja-JP" sz="2000" dirty="0">
                <a:latin typeface="+mj-ea"/>
                <a:ea typeface="+mj-ea"/>
                <a:cs typeface="ＭＳ Ｐゴシック" pitchFamily="50" charset="-128"/>
              </a:rPr>
              <a:t>79</a:t>
            </a:r>
          </a:p>
          <a:p>
            <a:pPr algn="ctr">
              <a:defRPr/>
            </a:pPr>
            <a:r>
              <a:rPr lang="en-US" altLang="ja-JP" sz="2000" dirty="0">
                <a:latin typeface="+mj-ea"/>
                <a:ea typeface="+mj-ea"/>
                <a:cs typeface="ＭＳ Ｐゴシック" pitchFamily="50" charset="-128"/>
              </a:rPr>
              <a:t>(21.4)</a:t>
            </a:r>
            <a:endParaRPr lang="ja-JP" altLang="ja-JP" sz="2000" dirty="0">
              <a:latin typeface="+mj-ea"/>
              <a:ea typeface="+mj-ea"/>
              <a:cs typeface="ＭＳ Ｐゴシック" pitchFamily="50" charset="-128"/>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正方形/長方形 18"/>
          <p:cNvSpPr/>
          <p:nvPr/>
        </p:nvSpPr>
        <p:spPr>
          <a:xfrm>
            <a:off x="688975" y="1108075"/>
            <a:ext cx="7686675" cy="5111750"/>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endParaRPr lang="ja-JP" altLang="en-US"/>
          </a:p>
        </p:txBody>
      </p:sp>
      <p:sp>
        <p:nvSpPr>
          <p:cNvPr id="58370" name="タイトル 1"/>
          <p:cNvSpPr>
            <a:spLocks noGrp="1"/>
          </p:cNvSpPr>
          <p:nvPr>
            <p:ph type="title"/>
          </p:nvPr>
        </p:nvSpPr>
        <p:spPr>
          <a:xfrm>
            <a:off x="395288" y="52388"/>
            <a:ext cx="8075612" cy="849312"/>
          </a:xfrm>
        </p:spPr>
        <p:txBody>
          <a:bodyPr/>
          <a:lstStyle/>
          <a:p>
            <a:r>
              <a:rPr lang="ja-JP" altLang="en-US" sz="2000" dirty="0" smtClean="0"/>
              <a:t>図１２　</a:t>
            </a:r>
            <a:r>
              <a:rPr lang="en-US" altLang="ja-JP" sz="2000" dirty="0" smtClean="0"/>
              <a:t>2008</a:t>
            </a:r>
            <a:r>
              <a:rPr lang="ja-JP" altLang="en-US" sz="2000" dirty="0" smtClean="0"/>
              <a:t>年度調査　男　利用者の困難</a:t>
            </a:r>
          </a:p>
        </p:txBody>
      </p:sp>
      <p:graphicFrame>
        <p:nvGraphicFramePr>
          <p:cNvPr id="7" name="コンテンツ プレースホルダー 6"/>
          <p:cNvGraphicFramePr>
            <a:graphicFrameLocks noGrp="1"/>
          </p:cNvGraphicFramePr>
          <p:nvPr>
            <p:ph idx="1"/>
          </p:nvPr>
        </p:nvGraphicFramePr>
        <p:xfrm>
          <a:off x="2166204" y="1479556"/>
          <a:ext cx="5706899" cy="445794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 Box 2"/>
          <p:cNvSpPr txBox="1">
            <a:spLocks noChangeArrowheads="1"/>
          </p:cNvSpPr>
          <p:nvPr/>
        </p:nvSpPr>
        <p:spPr bwMode="auto">
          <a:xfrm>
            <a:off x="3967163" y="2009775"/>
            <a:ext cx="1543050" cy="515938"/>
          </a:xfrm>
          <a:prstGeom prst="rect">
            <a:avLst/>
          </a:prstGeom>
          <a:noFill/>
          <a:ln>
            <a:noFill/>
          </a:ln>
          <a:extLst>
            <a:ext uri="{909E8E84-426E-40DD-AFC4-6F175D3DCCD1}"/>
            <a:ext uri="{91240B29-F687-4F45-9708-019B960494DF}"/>
          </a:extLst>
        </p:spPr>
        <p:txBody>
          <a:bodyPr lIns="74295" tIns="8890" rIns="74295" bIns="8890"/>
          <a:lstStyle/>
          <a:p>
            <a:pPr algn="ctr">
              <a:defRPr/>
            </a:pPr>
            <a:r>
              <a:rPr lang="en-US" altLang="ja-JP" sz="2000" dirty="0">
                <a:latin typeface="+mj-ea"/>
                <a:ea typeface="+mj-ea"/>
                <a:cs typeface="ＭＳ Ｐゴシック" pitchFamily="50" charset="-128"/>
              </a:rPr>
              <a:t>32</a:t>
            </a:r>
          </a:p>
          <a:p>
            <a:pPr algn="ctr">
              <a:defRPr/>
            </a:pPr>
            <a:r>
              <a:rPr lang="en-US" altLang="ja-JP" sz="2000" dirty="0">
                <a:latin typeface="+mj-ea"/>
                <a:ea typeface="+mj-ea"/>
                <a:cs typeface="ＭＳ Ｐゴシック" pitchFamily="50" charset="-128"/>
              </a:rPr>
              <a:t>(15.4)</a:t>
            </a:r>
            <a:endParaRPr lang="ja-JP" altLang="ja-JP" sz="2000" dirty="0">
              <a:latin typeface="+mj-ea"/>
              <a:ea typeface="+mj-ea"/>
              <a:cs typeface="ＭＳ Ｐゴシック" pitchFamily="50" charset="-128"/>
            </a:endParaRPr>
          </a:p>
        </p:txBody>
      </p:sp>
      <p:sp>
        <p:nvSpPr>
          <p:cNvPr id="9" name="Text Box 3"/>
          <p:cNvSpPr txBox="1">
            <a:spLocks noChangeArrowheads="1"/>
          </p:cNvSpPr>
          <p:nvPr/>
        </p:nvSpPr>
        <p:spPr bwMode="auto">
          <a:xfrm>
            <a:off x="4073525" y="3692525"/>
            <a:ext cx="1328738" cy="623888"/>
          </a:xfrm>
          <a:prstGeom prst="rect">
            <a:avLst/>
          </a:prstGeom>
          <a:noFill/>
          <a:ln>
            <a:noFill/>
          </a:ln>
          <a:extLst>
            <a:ext uri="{909E8E84-426E-40DD-AFC4-6F175D3DCCD1}"/>
            <a:ext uri="{91240B29-F687-4F45-9708-019B960494DF}"/>
          </a:extLst>
        </p:spPr>
        <p:txBody>
          <a:bodyPr lIns="74295" tIns="8890" rIns="74295" bIns="8890"/>
          <a:lstStyle/>
          <a:p>
            <a:pPr algn="ctr">
              <a:defRPr/>
            </a:pPr>
            <a:r>
              <a:rPr lang="en-US" altLang="ja-JP" sz="2000" dirty="0">
                <a:latin typeface="+mj-ea"/>
                <a:ea typeface="+mj-ea"/>
                <a:cs typeface="ＭＳ Ｐゴシック" pitchFamily="50" charset="-128"/>
              </a:rPr>
              <a:t>41</a:t>
            </a:r>
          </a:p>
          <a:p>
            <a:pPr algn="ctr">
              <a:defRPr/>
            </a:pPr>
            <a:r>
              <a:rPr lang="en-US" altLang="ja-JP" sz="2000" dirty="0">
                <a:latin typeface="+mj-ea"/>
                <a:ea typeface="+mj-ea"/>
                <a:cs typeface="ＭＳ Ｐゴシック" pitchFamily="50" charset="-128"/>
              </a:rPr>
              <a:t>(19.7)</a:t>
            </a:r>
            <a:endParaRPr lang="ja-JP" altLang="ja-JP" sz="2000" dirty="0">
              <a:latin typeface="+mj-ea"/>
              <a:ea typeface="+mj-ea"/>
              <a:cs typeface="ＭＳ Ｐゴシック" pitchFamily="50" charset="-128"/>
            </a:endParaRPr>
          </a:p>
        </p:txBody>
      </p:sp>
      <p:sp>
        <p:nvSpPr>
          <p:cNvPr id="10" name="Text Box 4"/>
          <p:cNvSpPr txBox="1">
            <a:spLocks noChangeArrowheads="1"/>
          </p:cNvSpPr>
          <p:nvPr/>
        </p:nvSpPr>
        <p:spPr bwMode="auto">
          <a:xfrm>
            <a:off x="3171825" y="3125788"/>
            <a:ext cx="901700" cy="566737"/>
          </a:xfrm>
          <a:prstGeom prst="rect">
            <a:avLst/>
          </a:prstGeom>
          <a:noFill/>
          <a:ln>
            <a:noFill/>
          </a:ln>
          <a:extLst>
            <a:ext uri="{909E8E84-426E-40DD-AFC4-6F175D3DCCD1}"/>
            <a:ext uri="{91240B29-F687-4F45-9708-019B960494DF}"/>
          </a:extLst>
        </p:spPr>
        <p:txBody>
          <a:bodyPr lIns="74295" tIns="8890" rIns="74295" bIns="8890"/>
          <a:lstStyle/>
          <a:p>
            <a:pPr algn="ctr">
              <a:defRPr/>
            </a:pPr>
            <a:r>
              <a:rPr lang="en-US" altLang="ja-JP" sz="2000" dirty="0">
                <a:latin typeface="+mj-ea"/>
                <a:ea typeface="+mj-ea"/>
                <a:cs typeface="ＭＳ Ｐゴシック" pitchFamily="50" charset="-128"/>
              </a:rPr>
              <a:t>28</a:t>
            </a:r>
          </a:p>
          <a:p>
            <a:pPr algn="ctr">
              <a:defRPr/>
            </a:pPr>
            <a:r>
              <a:rPr lang="en-US" altLang="ja-JP" sz="2000" dirty="0">
                <a:latin typeface="+mj-ea"/>
                <a:ea typeface="+mj-ea"/>
                <a:cs typeface="ＭＳ Ｐゴシック" pitchFamily="50" charset="-128"/>
              </a:rPr>
              <a:t>(13.5)</a:t>
            </a:r>
            <a:endParaRPr lang="ja-JP" altLang="ja-JP" sz="2000" dirty="0">
              <a:latin typeface="+mj-ea"/>
              <a:ea typeface="+mj-ea"/>
              <a:cs typeface="ＭＳ Ｐゴシック" pitchFamily="50" charset="-128"/>
            </a:endParaRPr>
          </a:p>
        </p:txBody>
      </p:sp>
      <p:sp>
        <p:nvSpPr>
          <p:cNvPr id="12" name="Text Box 6"/>
          <p:cNvSpPr txBox="1">
            <a:spLocks noChangeArrowheads="1"/>
          </p:cNvSpPr>
          <p:nvPr/>
        </p:nvSpPr>
        <p:spPr bwMode="auto">
          <a:xfrm>
            <a:off x="5508625" y="4738688"/>
            <a:ext cx="1295400" cy="530225"/>
          </a:xfrm>
          <a:prstGeom prst="rect">
            <a:avLst/>
          </a:prstGeom>
          <a:noFill/>
          <a:ln>
            <a:noFill/>
          </a:ln>
          <a:extLst>
            <a:ext uri="{909E8E84-426E-40DD-AFC4-6F175D3DCCD1}"/>
            <a:ext uri="{91240B29-F687-4F45-9708-019B960494DF}"/>
          </a:extLst>
        </p:spPr>
        <p:txBody>
          <a:bodyPr lIns="74295" tIns="8890" rIns="74295" bIns="8890"/>
          <a:lstStyle/>
          <a:p>
            <a:pPr algn="ctr">
              <a:defRPr/>
            </a:pPr>
            <a:r>
              <a:rPr lang="en-US" altLang="ja-JP" sz="2000" dirty="0">
                <a:latin typeface="+mj-ea"/>
                <a:ea typeface="+mj-ea"/>
                <a:cs typeface="ＭＳ Ｐゴシック" pitchFamily="50" charset="-128"/>
              </a:rPr>
              <a:t>22</a:t>
            </a:r>
          </a:p>
          <a:p>
            <a:pPr algn="ctr">
              <a:defRPr/>
            </a:pPr>
            <a:r>
              <a:rPr lang="en-US" altLang="ja-JP" sz="2000" dirty="0">
                <a:latin typeface="+mj-ea"/>
                <a:ea typeface="+mj-ea"/>
                <a:cs typeface="ＭＳ Ｐゴシック" pitchFamily="50" charset="-128"/>
              </a:rPr>
              <a:t>(10.6)</a:t>
            </a:r>
          </a:p>
          <a:p>
            <a:pPr>
              <a:defRPr/>
            </a:pPr>
            <a:endParaRPr lang="ja-JP" altLang="ja-JP" dirty="0">
              <a:latin typeface="Arial" pitchFamily="34" charset="0"/>
              <a:ea typeface="ＭＳ Ｐゴシック" pitchFamily="50" charset="-128"/>
              <a:cs typeface="ＭＳ Ｐゴシック" pitchFamily="50" charset="-128"/>
            </a:endParaRPr>
          </a:p>
        </p:txBody>
      </p:sp>
      <p:sp>
        <p:nvSpPr>
          <p:cNvPr id="13" name="Text Box 7"/>
          <p:cNvSpPr txBox="1">
            <a:spLocks noChangeArrowheads="1"/>
          </p:cNvSpPr>
          <p:nvPr/>
        </p:nvSpPr>
        <p:spPr bwMode="auto">
          <a:xfrm>
            <a:off x="2771775" y="4610100"/>
            <a:ext cx="981075" cy="411163"/>
          </a:xfrm>
          <a:prstGeom prst="rect">
            <a:avLst/>
          </a:prstGeom>
          <a:noFill/>
          <a:ln>
            <a:noFill/>
          </a:ln>
          <a:extLst>
            <a:ext uri="{909E8E84-426E-40DD-AFC4-6F175D3DCCD1}"/>
            <a:ext uri="{91240B29-F687-4F45-9708-019B960494DF}"/>
          </a:extLst>
        </p:spPr>
        <p:txBody>
          <a:bodyPr lIns="74295" tIns="8890" rIns="74295" bIns="8890"/>
          <a:lstStyle/>
          <a:p>
            <a:pPr algn="ctr">
              <a:defRPr/>
            </a:pPr>
            <a:r>
              <a:rPr lang="en-US" altLang="ja-JP" sz="2000" dirty="0">
                <a:latin typeface="+mj-ea"/>
                <a:ea typeface="+mj-ea"/>
                <a:cs typeface="ＭＳ Ｐゴシック" pitchFamily="50" charset="-128"/>
              </a:rPr>
              <a:t>19</a:t>
            </a:r>
          </a:p>
          <a:p>
            <a:pPr algn="ctr">
              <a:defRPr/>
            </a:pPr>
            <a:r>
              <a:rPr lang="en-US" altLang="ja-JP" sz="2000" dirty="0">
                <a:latin typeface="+mj-ea"/>
                <a:ea typeface="+mj-ea"/>
                <a:cs typeface="ＭＳ Ｐゴシック" pitchFamily="50" charset="-128"/>
              </a:rPr>
              <a:t>(9.1)</a:t>
            </a:r>
            <a:endParaRPr lang="ja-JP" altLang="ja-JP" sz="2000" dirty="0">
              <a:latin typeface="+mj-ea"/>
              <a:ea typeface="+mj-ea"/>
              <a:cs typeface="ＭＳ Ｐゴシック" pitchFamily="50" charset="-128"/>
            </a:endParaRPr>
          </a:p>
        </p:txBody>
      </p:sp>
      <p:sp>
        <p:nvSpPr>
          <p:cNvPr id="22" name="テキスト ボックス 21"/>
          <p:cNvSpPr txBox="1"/>
          <p:nvPr/>
        </p:nvSpPr>
        <p:spPr>
          <a:xfrm>
            <a:off x="2444750" y="952500"/>
            <a:ext cx="542925" cy="368300"/>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fontAlgn="auto">
              <a:spcBef>
                <a:spcPts val="0"/>
              </a:spcBef>
              <a:spcAft>
                <a:spcPts val="0"/>
              </a:spcAft>
              <a:defRPr/>
            </a:pPr>
            <a:r>
              <a:rPr lang="en-US" altLang="ja-JP" dirty="0"/>
              <a:t>208</a:t>
            </a:r>
            <a:endParaRPr lang="ja-JP" altLang="en-US" dirty="0"/>
          </a:p>
        </p:txBody>
      </p:sp>
      <p:sp>
        <p:nvSpPr>
          <p:cNvPr id="23" name="テキスト ボックス 22"/>
          <p:cNvSpPr txBox="1"/>
          <p:nvPr/>
        </p:nvSpPr>
        <p:spPr>
          <a:xfrm>
            <a:off x="3667125" y="1335088"/>
            <a:ext cx="2022475" cy="368300"/>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p>
            <a:pPr fontAlgn="auto">
              <a:spcBef>
                <a:spcPts val="0"/>
              </a:spcBef>
              <a:spcAft>
                <a:spcPts val="0"/>
              </a:spcAft>
              <a:defRPr/>
            </a:pPr>
            <a:r>
              <a:rPr lang="en-US" altLang="ja-JP" dirty="0"/>
              <a:t>Ⅰ</a:t>
            </a:r>
            <a:r>
              <a:rPr lang="ja-JP" altLang="en-US" dirty="0"/>
              <a:t>被害　</a:t>
            </a:r>
            <a:r>
              <a:rPr lang="en-US" altLang="ja-JP" dirty="0"/>
              <a:t>140(67.3)</a:t>
            </a:r>
            <a:endParaRPr lang="ja-JP" altLang="en-US" dirty="0"/>
          </a:p>
        </p:txBody>
      </p:sp>
      <p:sp>
        <p:nvSpPr>
          <p:cNvPr id="24" name="テキスト ボックス 23"/>
          <p:cNvSpPr txBox="1"/>
          <p:nvPr/>
        </p:nvSpPr>
        <p:spPr>
          <a:xfrm>
            <a:off x="920750" y="5426075"/>
            <a:ext cx="2198688" cy="646113"/>
          </a:xfrm>
          <a:prstGeom prst="rect">
            <a:avLst/>
          </a:prstGeom>
        </p:spPr>
        <p:style>
          <a:lnRef idx="1">
            <a:schemeClr val="accent4"/>
          </a:lnRef>
          <a:fillRef idx="2">
            <a:schemeClr val="accent4"/>
          </a:fillRef>
          <a:effectRef idx="1">
            <a:schemeClr val="accent4"/>
          </a:effectRef>
          <a:fontRef idx="minor">
            <a:schemeClr val="dk1"/>
          </a:fontRef>
        </p:style>
        <p:txBody>
          <a:bodyPr>
            <a:spAutoFit/>
          </a:bodyPr>
          <a:lstStyle/>
          <a:p>
            <a:pPr fontAlgn="auto">
              <a:spcBef>
                <a:spcPts val="0"/>
              </a:spcBef>
              <a:spcAft>
                <a:spcPts val="0"/>
              </a:spcAft>
              <a:defRPr/>
            </a:pPr>
            <a:r>
              <a:rPr lang="en-US" altLang="ja-JP" dirty="0"/>
              <a:t>Ⅱ</a:t>
            </a:r>
            <a:r>
              <a:rPr lang="ja-JP" altLang="en-US" dirty="0"/>
              <a:t>生活基盤の崩壊・</a:t>
            </a:r>
            <a:endParaRPr lang="en-US" altLang="ja-JP" dirty="0"/>
          </a:p>
          <a:p>
            <a:pPr fontAlgn="auto">
              <a:spcBef>
                <a:spcPts val="0"/>
              </a:spcBef>
              <a:spcAft>
                <a:spcPts val="0"/>
              </a:spcAft>
              <a:defRPr/>
            </a:pPr>
            <a:r>
              <a:rPr lang="ja-JP" altLang="en-US" dirty="0"/>
              <a:t>貧困　</a:t>
            </a:r>
            <a:r>
              <a:rPr lang="en-US" altLang="ja-JP" dirty="0"/>
              <a:t>112(53.8)</a:t>
            </a:r>
            <a:endParaRPr lang="ja-JP" altLang="en-US" dirty="0"/>
          </a:p>
        </p:txBody>
      </p:sp>
      <p:sp>
        <p:nvSpPr>
          <p:cNvPr id="25" name="テキスト ボックス 24"/>
          <p:cNvSpPr txBox="1"/>
          <p:nvPr/>
        </p:nvSpPr>
        <p:spPr>
          <a:xfrm>
            <a:off x="6300788" y="5568950"/>
            <a:ext cx="1943100" cy="368300"/>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pPr fontAlgn="auto">
              <a:spcBef>
                <a:spcPts val="0"/>
              </a:spcBef>
              <a:spcAft>
                <a:spcPts val="0"/>
              </a:spcAft>
              <a:defRPr/>
            </a:pPr>
            <a:r>
              <a:rPr lang="en-US" altLang="ja-JP" dirty="0"/>
              <a:t>Ⅲ</a:t>
            </a:r>
            <a:r>
              <a:rPr lang="ja-JP" altLang="en-US" dirty="0"/>
              <a:t>排除　</a:t>
            </a:r>
            <a:r>
              <a:rPr lang="en-US" altLang="ja-JP" dirty="0"/>
              <a:t>126(60.6)</a:t>
            </a:r>
            <a:endParaRPr lang="ja-JP" altLang="en-US" dirty="0"/>
          </a:p>
        </p:txBody>
      </p:sp>
      <p:sp>
        <p:nvSpPr>
          <p:cNvPr id="26" name="テキスト ボックス 25"/>
          <p:cNvSpPr txBox="1"/>
          <p:nvPr/>
        </p:nvSpPr>
        <p:spPr>
          <a:xfrm>
            <a:off x="971550" y="1611313"/>
            <a:ext cx="1296988" cy="9223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gn="ctr" fontAlgn="auto">
              <a:spcBef>
                <a:spcPts val="0"/>
              </a:spcBef>
              <a:spcAft>
                <a:spcPts val="0"/>
              </a:spcAft>
              <a:defRPr/>
            </a:pPr>
            <a:r>
              <a:rPr lang="ja-JP" altLang="en-US" dirty="0"/>
              <a:t>いずれにも不該当</a:t>
            </a:r>
            <a:endParaRPr lang="en-US" altLang="ja-JP" dirty="0"/>
          </a:p>
          <a:p>
            <a:pPr algn="ctr" fontAlgn="auto">
              <a:spcBef>
                <a:spcPts val="0"/>
              </a:spcBef>
              <a:spcAft>
                <a:spcPts val="0"/>
              </a:spcAft>
              <a:defRPr/>
            </a:pPr>
            <a:r>
              <a:rPr lang="en-US" altLang="ja-JP" dirty="0"/>
              <a:t>3</a:t>
            </a:r>
            <a:r>
              <a:rPr lang="ja-JP" altLang="en-US" dirty="0"/>
              <a:t>（</a:t>
            </a:r>
            <a:r>
              <a:rPr lang="en-US" altLang="ja-JP" dirty="0"/>
              <a:t>1.4</a:t>
            </a:r>
            <a:r>
              <a:rPr lang="ja-JP" altLang="en-US" dirty="0"/>
              <a:t>）</a:t>
            </a:r>
          </a:p>
        </p:txBody>
      </p:sp>
      <p:sp>
        <p:nvSpPr>
          <p:cNvPr id="17" name="Text Box 8"/>
          <p:cNvSpPr txBox="1">
            <a:spLocks noChangeArrowheads="1"/>
          </p:cNvSpPr>
          <p:nvPr/>
        </p:nvSpPr>
        <p:spPr bwMode="auto">
          <a:xfrm>
            <a:off x="3940175" y="5106988"/>
            <a:ext cx="1079500" cy="639762"/>
          </a:xfrm>
          <a:prstGeom prst="rect">
            <a:avLst/>
          </a:prstGeom>
          <a:noFill/>
          <a:ln>
            <a:noFill/>
          </a:ln>
          <a:extLst>
            <a:ext uri="{909E8E84-426E-40DD-AFC4-6F175D3DCCD1}"/>
            <a:ext uri="{91240B29-F687-4F45-9708-019B960494DF}"/>
          </a:extLst>
        </p:spPr>
        <p:txBody>
          <a:bodyPr lIns="74295" tIns="8890" rIns="74295" bIns="8890"/>
          <a:lstStyle/>
          <a:p>
            <a:pPr algn="ctr">
              <a:defRPr/>
            </a:pPr>
            <a:r>
              <a:rPr lang="en-US" altLang="ja-JP" sz="2000" dirty="0">
                <a:latin typeface="+mj-ea"/>
                <a:ea typeface="+mj-ea"/>
                <a:cs typeface="ＭＳ Ｐゴシック" pitchFamily="50" charset="-128"/>
              </a:rPr>
              <a:t>24</a:t>
            </a:r>
          </a:p>
          <a:p>
            <a:pPr algn="ctr">
              <a:defRPr/>
            </a:pPr>
            <a:r>
              <a:rPr lang="en-US" altLang="ja-JP" sz="2000" dirty="0">
                <a:latin typeface="+mj-ea"/>
                <a:ea typeface="+mj-ea"/>
                <a:cs typeface="ＭＳ Ｐゴシック" pitchFamily="50" charset="-128"/>
              </a:rPr>
              <a:t>(11.5)</a:t>
            </a:r>
            <a:endParaRPr lang="ja-JP" altLang="ja-JP" sz="2000" dirty="0">
              <a:latin typeface="+mj-ea"/>
              <a:ea typeface="+mj-ea"/>
              <a:cs typeface="ＭＳ Ｐゴシック" pitchFamily="50" charset="-128"/>
            </a:endParaRPr>
          </a:p>
        </p:txBody>
      </p:sp>
      <p:sp>
        <p:nvSpPr>
          <p:cNvPr id="20" name="Text Box 3"/>
          <p:cNvSpPr txBox="1">
            <a:spLocks noChangeArrowheads="1"/>
          </p:cNvSpPr>
          <p:nvPr/>
        </p:nvSpPr>
        <p:spPr bwMode="auto">
          <a:xfrm>
            <a:off x="5508625" y="2997200"/>
            <a:ext cx="1328738" cy="623888"/>
          </a:xfrm>
          <a:prstGeom prst="rect">
            <a:avLst/>
          </a:prstGeom>
          <a:noFill/>
          <a:ln>
            <a:noFill/>
          </a:ln>
          <a:extLst>
            <a:ext uri="{909E8E84-426E-40DD-AFC4-6F175D3DCCD1}"/>
            <a:ext uri="{91240B29-F687-4F45-9708-019B960494DF}"/>
          </a:extLst>
        </p:spPr>
        <p:txBody>
          <a:bodyPr lIns="74295" tIns="8890" rIns="74295" bIns="8890"/>
          <a:lstStyle/>
          <a:p>
            <a:pPr algn="ctr">
              <a:defRPr/>
            </a:pPr>
            <a:r>
              <a:rPr lang="en-US" altLang="ja-JP" sz="2000" dirty="0">
                <a:latin typeface="+mj-ea"/>
                <a:ea typeface="+mj-ea"/>
                <a:cs typeface="ＭＳ Ｐゴシック" pitchFamily="50" charset="-128"/>
              </a:rPr>
              <a:t>39</a:t>
            </a:r>
          </a:p>
          <a:p>
            <a:pPr algn="ctr">
              <a:defRPr/>
            </a:pPr>
            <a:r>
              <a:rPr lang="en-US" altLang="ja-JP" sz="2000" dirty="0">
                <a:latin typeface="+mj-ea"/>
                <a:ea typeface="+mj-ea"/>
                <a:cs typeface="ＭＳ Ｐゴシック" pitchFamily="50" charset="-128"/>
              </a:rPr>
              <a:t>(18.8)</a:t>
            </a:r>
            <a:endParaRPr lang="ja-JP" altLang="ja-JP" sz="2000" dirty="0">
              <a:latin typeface="+mj-ea"/>
              <a:ea typeface="+mj-ea"/>
              <a:cs typeface="ＭＳ Ｐゴシック" pitchFamily="50" charset="-128"/>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正方形/長方形 18"/>
          <p:cNvSpPr/>
          <p:nvPr/>
        </p:nvSpPr>
        <p:spPr>
          <a:xfrm>
            <a:off x="717550" y="1152525"/>
            <a:ext cx="7685088" cy="5111750"/>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endParaRPr lang="ja-JP" altLang="en-US"/>
          </a:p>
        </p:txBody>
      </p:sp>
      <p:sp>
        <p:nvSpPr>
          <p:cNvPr id="60418" name="タイトル 1"/>
          <p:cNvSpPr>
            <a:spLocks noGrp="1"/>
          </p:cNvSpPr>
          <p:nvPr>
            <p:ph type="title"/>
          </p:nvPr>
        </p:nvSpPr>
        <p:spPr>
          <a:xfrm>
            <a:off x="395288" y="52388"/>
            <a:ext cx="8075612" cy="849312"/>
          </a:xfrm>
        </p:spPr>
        <p:txBody>
          <a:bodyPr/>
          <a:lstStyle/>
          <a:p>
            <a:r>
              <a:rPr lang="ja-JP" altLang="en-US" sz="2000" dirty="0" smtClean="0"/>
              <a:t>図１３　</a:t>
            </a:r>
            <a:r>
              <a:rPr lang="en-US" altLang="ja-JP" sz="2000" dirty="0" smtClean="0"/>
              <a:t>2008</a:t>
            </a:r>
            <a:r>
              <a:rPr lang="ja-JP" altLang="en-US" sz="2000" dirty="0" smtClean="0"/>
              <a:t>年度調査　女　利用者の困難</a:t>
            </a:r>
          </a:p>
        </p:txBody>
      </p:sp>
      <p:graphicFrame>
        <p:nvGraphicFramePr>
          <p:cNvPr id="7" name="コンテンツ プレースホルダー 6"/>
          <p:cNvGraphicFramePr>
            <a:graphicFrameLocks noGrp="1"/>
          </p:cNvGraphicFramePr>
          <p:nvPr>
            <p:ph idx="1"/>
          </p:nvPr>
        </p:nvGraphicFramePr>
        <p:xfrm>
          <a:off x="1767299" y="1642392"/>
          <a:ext cx="5780386" cy="450405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 Box 2"/>
          <p:cNvSpPr txBox="1">
            <a:spLocks noChangeArrowheads="1"/>
          </p:cNvSpPr>
          <p:nvPr/>
        </p:nvSpPr>
        <p:spPr bwMode="auto">
          <a:xfrm>
            <a:off x="4286250" y="2349500"/>
            <a:ext cx="1543050" cy="514350"/>
          </a:xfrm>
          <a:prstGeom prst="rect">
            <a:avLst/>
          </a:prstGeom>
          <a:noFill/>
          <a:ln>
            <a:noFill/>
          </a:ln>
          <a:extLst>
            <a:ext uri="{909E8E84-426E-40DD-AFC4-6F175D3DCCD1}"/>
            <a:ext uri="{91240B29-F687-4F45-9708-019B960494DF}"/>
          </a:extLst>
        </p:spPr>
        <p:txBody>
          <a:bodyPr lIns="74295" tIns="8890" rIns="74295" bIns="8890"/>
          <a:lstStyle/>
          <a:p>
            <a:pPr algn="ctr">
              <a:defRPr/>
            </a:pPr>
            <a:r>
              <a:rPr lang="en-US" altLang="ja-JP" sz="2000" dirty="0">
                <a:latin typeface="+mj-ea"/>
                <a:ea typeface="+mj-ea"/>
                <a:cs typeface="ＭＳ Ｐゴシック" pitchFamily="50" charset="-128"/>
              </a:rPr>
              <a:t>41</a:t>
            </a:r>
          </a:p>
          <a:p>
            <a:pPr algn="ctr">
              <a:defRPr/>
            </a:pPr>
            <a:r>
              <a:rPr lang="en-US" altLang="ja-JP" sz="2000" dirty="0">
                <a:latin typeface="+mj-ea"/>
                <a:ea typeface="+mj-ea"/>
                <a:cs typeface="ＭＳ Ｐゴシック" pitchFamily="50" charset="-128"/>
              </a:rPr>
              <a:t>(25.5)</a:t>
            </a:r>
            <a:endParaRPr lang="ja-JP" altLang="ja-JP" sz="2000" dirty="0">
              <a:latin typeface="+mj-ea"/>
              <a:ea typeface="+mj-ea"/>
              <a:cs typeface="ＭＳ Ｐゴシック" pitchFamily="50" charset="-128"/>
            </a:endParaRPr>
          </a:p>
        </p:txBody>
      </p:sp>
      <p:sp>
        <p:nvSpPr>
          <p:cNvPr id="9" name="Text Box 3"/>
          <p:cNvSpPr txBox="1">
            <a:spLocks noChangeArrowheads="1"/>
          </p:cNvSpPr>
          <p:nvPr/>
        </p:nvSpPr>
        <p:spPr bwMode="auto">
          <a:xfrm>
            <a:off x="4184650" y="4316413"/>
            <a:ext cx="1328738" cy="623887"/>
          </a:xfrm>
          <a:prstGeom prst="rect">
            <a:avLst/>
          </a:prstGeom>
          <a:noFill/>
          <a:ln>
            <a:noFill/>
          </a:ln>
          <a:extLst>
            <a:ext uri="{909E8E84-426E-40DD-AFC4-6F175D3DCCD1}"/>
            <a:ext uri="{91240B29-F687-4F45-9708-019B960494DF}"/>
          </a:extLst>
        </p:spPr>
        <p:txBody>
          <a:bodyPr lIns="74295" tIns="8890" rIns="74295" bIns="8890"/>
          <a:lstStyle/>
          <a:p>
            <a:pPr algn="ctr">
              <a:defRPr/>
            </a:pPr>
            <a:r>
              <a:rPr lang="en-US" altLang="ja-JP" sz="2000" dirty="0">
                <a:latin typeface="+mj-ea"/>
                <a:ea typeface="+mj-ea"/>
                <a:cs typeface="ＭＳ Ｐゴシック" pitchFamily="50" charset="-128"/>
              </a:rPr>
              <a:t>21</a:t>
            </a:r>
          </a:p>
          <a:p>
            <a:pPr algn="ctr">
              <a:defRPr/>
            </a:pPr>
            <a:r>
              <a:rPr lang="en-US" altLang="ja-JP" sz="2000" dirty="0">
                <a:latin typeface="+mj-ea"/>
                <a:ea typeface="+mj-ea"/>
                <a:cs typeface="ＭＳ Ｐゴシック" pitchFamily="50" charset="-128"/>
              </a:rPr>
              <a:t>(13.0)</a:t>
            </a:r>
            <a:endParaRPr lang="ja-JP" altLang="ja-JP" sz="2000" dirty="0">
              <a:latin typeface="+mj-ea"/>
              <a:ea typeface="+mj-ea"/>
              <a:cs typeface="ＭＳ Ｐゴシック" pitchFamily="50" charset="-128"/>
            </a:endParaRPr>
          </a:p>
        </p:txBody>
      </p:sp>
      <p:sp>
        <p:nvSpPr>
          <p:cNvPr id="10" name="Text Box 4"/>
          <p:cNvSpPr txBox="1">
            <a:spLocks noChangeArrowheads="1"/>
          </p:cNvSpPr>
          <p:nvPr/>
        </p:nvSpPr>
        <p:spPr bwMode="auto">
          <a:xfrm>
            <a:off x="3154363" y="3516313"/>
            <a:ext cx="901700" cy="566737"/>
          </a:xfrm>
          <a:prstGeom prst="rect">
            <a:avLst/>
          </a:prstGeom>
          <a:noFill/>
          <a:ln>
            <a:noFill/>
          </a:ln>
          <a:extLst>
            <a:ext uri="{909E8E84-426E-40DD-AFC4-6F175D3DCCD1}"/>
            <a:ext uri="{91240B29-F687-4F45-9708-019B960494DF}"/>
          </a:extLst>
        </p:spPr>
        <p:txBody>
          <a:bodyPr lIns="74295" tIns="8890" rIns="74295" bIns="8890"/>
          <a:lstStyle/>
          <a:p>
            <a:pPr algn="ctr">
              <a:defRPr/>
            </a:pPr>
            <a:r>
              <a:rPr lang="en-US" altLang="ja-JP" sz="2000" dirty="0">
                <a:latin typeface="+mj-ea"/>
                <a:ea typeface="+mj-ea"/>
                <a:cs typeface="ＭＳ Ｐゴシック" pitchFamily="50" charset="-128"/>
              </a:rPr>
              <a:t>18</a:t>
            </a:r>
          </a:p>
          <a:p>
            <a:pPr algn="ctr">
              <a:defRPr/>
            </a:pPr>
            <a:r>
              <a:rPr lang="en-US" altLang="ja-JP" sz="2000" dirty="0">
                <a:latin typeface="+mj-ea"/>
                <a:ea typeface="+mj-ea"/>
                <a:cs typeface="ＭＳ Ｐゴシック" pitchFamily="50" charset="-128"/>
              </a:rPr>
              <a:t>(11.2)</a:t>
            </a:r>
            <a:endParaRPr lang="ja-JP" altLang="ja-JP" sz="2000" dirty="0">
              <a:latin typeface="+mj-ea"/>
              <a:ea typeface="+mj-ea"/>
              <a:cs typeface="ＭＳ Ｐゴシック" pitchFamily="50" charset="-128"/>
            </a:endParaRPr>
          </a:p>
        </p:txBody>
      </p:sp>
      <p:sp>
        <p:nvSpPr>
          <p:cNvPr id="12" name="Text Box 6"/>
          <p:cNvSpPr txBox="1">
            <a:spLocks noChangeArrowheads="1"/>
          </p:cNvSpPr>
          <p:nvPr/>
        </p:nvSpPr>
        <p:spPr bwMode="auto">
          <a:xfrm>
            <a:off x="5795963" y="4675188"/>
            <a:ext cx="1296987" cy="530225"/>
          </a:xfrm>
          <a:prstGeom prst="rect">
            <a:avLst/>
          </a:prstGeom>
          <a:noFill/>
          <a:ln>
            <a:noFill/>
          </a:ln>
          <a:extLst>
            <a:ext uri="{909E8E84-426E-40DD-AFC4-6F175D3DCCD1}"/>
            <a:ext uri="{91240B29-F687-4F45-9708-019B960494DF}"/>
          </a:extLst>
        </p:spPr>
        <p:txBody>
          <a:bodyPr lIns="74295" tIns="8890" rIns="74295" bIns="8890"/>
          <a:lstStyle/>
          <a:p>
            <a:pPr algn="ctr">
              <a:defRPr/>
            </a:pPr>
            <a:r>
              <a:rPr lang="en-US" altLang="ja-JP" sz="2000" dirty="0">
                <a:latin typeface="+mj-ea"/>
                <a:ea typeface="+mj-ea"/>
                <a:cs typeface="ＭＳ Ｐゴシック" pitchFamily="50" charset="-128"/>
              </a:rPr>
              <a:t>12</a:t>
            </a:r>
          </a:p>
          <a:p>
            <a:pPr algn="ctr">
              <a:defRPr/>
            </a:pPr>
            <a:r>
              <a:rPr lang="en-US" altLang="ja-JP" sz="2000" dirty="0">
                <a:latin typeface="+mj-ea"/>
                <a:ea typeface="+mj-ea"/>
                <a:cs typeface="ＭＳ Ｐゴシック" pitchFamily="50" charset="-128"/>
              </a:rPr>
              <a:t>(7.5)</a:t>
            </a:r>
          </a:p>
          <a:p>
            <a:pPr>
              <a:defRPr/>
            </a:pPr>
            <a:endParaRPr lang="ja-JP" altLang="ja-JP" dirty="0">
              <a:latin typeface="Arial" pitchFamily="34" charset="0"/>
              <a:ea typeface="ＭＳ Ｐゴシック" pitchFamily="50" charset="-128"/>
              <a:cs typeface="ＭＳ Ｐゴシック" pitchFamily="50" charset="-128"/>
            </a:endParaRPr>
          </a:p>
        </p:txBody>
      </p:sp>
      <p:sp>
        <p:nvSpPr>
          <p:cNvPr id="13" name="Text Box 7"/>
          <p:cNvSpPr txBox="1">
            <a:spLocks noChangeArrowheads="1"/>
          </p:cNvSpPr>
          <p:nvPr/>
        </p:nvSpPr>
        <p:spPr bwMode="auto">
          <a:xfrm>
            <a:off x="2890838" y="4675188"/>
            <a:ext cx="981075" cy="412750"/>
          </a:xfrm>
          <a:prstGeom prst="rect">
            <a:avLst/>
          </a:prstGeom>
          <a:noFill/>
          <a:ln>
            <a:noFill/>
          </a:ln>
          <a:extLst>
            <a:ext uri="{909E8E84-426E-40DD-AFC4-6F175D3DCCD1}"/>
            <a:ext uri="{91240B29-F687-4F45-9708-019B960494DF}"/>
          </a:extLst>
        </p:spPr>
        <p:txBody>
          <a:bodyPr lIns="74295" tIns="8890" rIns="74295" bIns="8890"/>
          <a:lstStyle/>
          <a:p>
            <a:pPr algn="ctr">
              <a:defRPr/>
            </a:pPr>
            <a:r>
              <a:rPr lang="en-US" altLang="ja-JP" sz="2000" dirty="0">
                <a:latin typeface="+mj-ea"/>
                <a:ea typeface="+mj-ea"/>
                <a:cs typeface="ＭＳ Ｐゴシック" pitchFamily="50" charset="-128"/>
              </a:rPr>
              <a:t>8</a:t>
            </a:r>
          </a:p>
          <a:p>
            <a:pPr algn="ctr">
              <a:defRPr/>
            </a:pPr>
            <a:r>
              <a:rPr lang="en-US" altLang="ja-JP" sz="2000" dirty="0">
                <a:latin typeface="+mj-ea"/>
                <a:ea typeface="+mj-ea"/>
                <a:cs typeface="ＭＳ Ｐゴシック" pitchFamily="50" charset="-128"/>
              </a:rPr>
              <a:t>(5.0)</a:t>
            </a:r>
            <a:endParaRPr lang="ja-JP" altLang="ja-JP" sz="2000" dirty="0">
              <a:latin typeface="+mj-ea"/>
              <a:ea typeface="+mj-ea"/>
              <a:cs typeface="ＭＳ Ｐゴシック" pitchFamily="50" charset="-128"/>
            </a:endParaRPr>
          </a:p>
        </p:txBody>
      </p:sp>
      <p:sp>
        <p:nvSpPr>
          <p:cNvPr id="22" name="テキスト ボックス 21"/>
          <p:cNvSpPr txBox="1"/>
          <p:nvPr/>
        </p:nvSpPr>
        <p:spPr>
          <a:xfrm>
            <a:off x="2444750" y="952500"/>
            <a:ext cx="542925" cy="368300"/>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fontAlgn="auto">
              <a:spcBef>
                <a:spcPts val="0"/>
              </a:spcBef>
              <a:spcAft>
                <a:spcPts val="0"/>
              </a:spcAft>
              <a:defRPr/>
            </a:pPr>
            <a:r>
              <a:rPr lang="en-US" altLang="ja-JP" dirty="0"/>
              <a:t>161</a:t>
            </a:r>
            <a:endParaRPr lang="ja-JP" altLang="en-US" dirty="0"/>
          </a:p>
        </p:txBody>
      </p:sp>
      <p:sp>
        <p:nvSpPr>
          <p:cNvPr id="23" name="テキスト ボックス 22"/>
          <p:cNvSpPr txBox="1"/>
          <p:nvPr/>
        </p:nvSpPr>
        <p:spPr>
          <a:xfrm>
            <a:off x="3730625" y="1320800"/>
            <a:ext cx="2020888" cy="369888"/>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p>
            <a:pPr fontAlgn="auto">
              <a:spcBef>
                <a:spcPts val="0"/>
              </a:spcBef>
              <a:spcAft>
                <a:spcPts val="0"/>
              </a:spcAft>
              <a:defRPr/>
            </a:pPr>
            <a:r>
              <a:rPr lang="en-US" altLang="ja-JP" dirty="0"/>
              <a:t>Ⅰ</a:t>
            </a:r>
            <a:r>
              <a:rPr lang="ja-JP" altLang="en-US" dirty="0"/>
              <a:t>被害　</a:t>
            </a:r>
            <a:r>
              <a:rPr lang="en-US" altLang="ja-JP" dirty="0"/>
              <a:t>120(74.5)</a:t>
            </a:r>
            <a:endParaRPr lang="ja-JP" altLang="en-US" dirty="0"/>
          </a:p>
        </p:txBody>
      </p:sp>
      <p:sp>
        <p:nvSpPr>
          <p:cNvPr id="24" name="テキスト ボックス 23"/>
          <p:cNvSpPr txBox="1"/>
          <p:nvPr/>
        </p:nvSpPr>
        <p:spPr>
          <a:xfrm>
            <a:off x="920750" y="5426075"/>
            <a:ext cx="2198688" cy="646113"/>
          </a:xfrm>
          <a:prstGeom prst="rect">
            <a:avLst/>
          </a:prstGeom>
        </p:spPr>
        <p:style>
          <a:lnRef idx="1">
            <a:schemeClr val="accent4"/>
          </a:lnRef>
          <a:fillRef idx="2">
            <a:schemeClr val="accent4"/>
          </a:fillRef>
          <a:effectRef idx="1">
            <a:schemeClr val="accent4"/>
          </a:effectRef>
          <a:fontRef idx="minor">
            <a:schemeClr val="dk1"/>
          </a:fontRef>
        </p:style>
        <p:txBody>
          <a:bodyPr>
            <a:spAutoFit/>
          </a:bodyPr>
          <a:lstStyle/>
          <a:p>
            <a:pPr fontAlgn="auto">
              <a:spcBef>
                <a:spcPts val="0"/>
              </a:spcBef>
              <a:spcAft>
                <a:spcPts val="0"/>
              </a:spcAft>
              <a:defRPr/>
            </a:pPr>
            <a:r>
              <a:rPr lang="en-US" altLang="ja-JP" dirty="0"/>
              <a:t>Ⅱ</a:t>
            </a:r>
            <a:r>
              <a:rPr lang="ja-JP" altLang="en-US" dirty="0"/>
              <a:t>生活基盤の崩壊・</a:t>
            </a:r>
            <a:endParaRPr lang="en-US" altLang="ja-JP" dirty="0"/>
          </a:p>
          <a:p>
            <a:pPr fontAlgn="auto">
              <a:spcBef>
                <a:spcPts val="0"/>
              </a:spcBef>
              <a:spcAft>
                <a:spcPts val="0"/>
              </a:spcAft>
              <a:defRPr/>
            </a:pPr>
            <a:r>
              <a:rPr lang="ja-JP" altLang="en-US" dirty="0"/>
              <a:t>貧困　</a:t>
            </a:r>
            <a:r>
              <a:rPr lang="en-US" altLang="ja-JP" dirty="0"/>
              <a:t>63(39.1)</a:t>
            </a:r>
            <a:endParaRPr lang="ja-JP" altLang="en-US" dirty="0"/>
          </a:p>
        </p:txBody>
      </p:sp>
      <p:sp>
        <p:nvSpPr>
          <p:cNvPr id="25" name="テキスト ボックス 24"/>
          <p:cNvSpPr txBox="1"/>
          <p:nvPr/>
        </p:nvSpPr>
        <p:spPr>
          <a:xfrm>
            <a:off x="6300788" y="5568950"/>
            <a:ext cx="1849437" cy="368300"/>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pPr fontAlgn="auto">
              <a:spcBef>
                <a:spcPts val="0"/>
              </a:spcBef>
              <a:spcAft>
                <a:spcPts val="0"/>
              </a:spcAft>
              <a:defRPr/>
            </a:pPr>
            <a:r>
              <a:rPr lang="en-US" altLang="ja-JP" dirty="0"/>
              <a:t>Ⅲ</a:t>
            </a:r>
            <a:r>
              <a:rPr lang="ja-JP" altLang="en-US" dirty="0"/>
              <a:t>排除　</a:t>
            </a:r>
            <a:r>
              <a:rPr lang="en-US" altLang="ja-JP" dirty="0"/>
              <a:t>89(55.3)</a:t>
            </a:r>
            <a:endParaRPr lang="ja-JP" altLang="en-US" dirty="0"/>
          </a:p>
        </p:txBody>
      </p:sp>
      <p:sp>
        <p:nvSpPr>
          <p:cNvPr id="26" name="テキスト ボックス 25"/>
          <p:cNvSpPr txBox="1"/>
          <p:nvPr/>
        </p:nvSpPr>
        <p:spPr>
          <a:xfrm>
            <a:off x="971550" y="1611313"/>
            <a:ext cx="1296988" cy="9223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gn="ctr" fontAlgn="auto">
              <a:spcBef>
                <a:spcPts val="0"/>
              </a:spcBef>
              <a:spcAft>
                <a:spcPts val="0"/>
              </a:spcAft>
              <a:defRPr/>
            </a:pPr>
            <a:r>
              <a:rPr lang="ja-JP" altLang="en-US" dirty="0"/>
              <a:t>いずれにも不該当</a:t>
            </a:r>
            <a:endParaRPr lang="en-US" altLang="ja-JP" dirty="0"/>
          </a:p>
          <a:p>
            <a:pPr algn="ctr" fontAlgn="auto">
              <a:spcBef>
                <a:spcPts val="0"/>
              </a:spcBef>
              <a:spcAft>
                <a:spcPts val="0"/>
              </a:spcAft>
              <a:defRPr/>
            </a:pPr>
            <a:r>
              <a:rPr lang="en-US" altLang="ja-JP" dirty="0"/>
              <a:t>5</a:t>
            </a:r>
            <a:r>
              <a:rPr lang="ja-JP" altLang="en-US" dirty="0"/>
              <a:t>（</a:t>
            </a:r>
            <a:r>
              <a:rPr lang="en-US" altLang="ja-JP" dirty="0"/>
              <a:t>3.1</a:t>
            </a:r>
            <a:r>
              <a:rPr lang="ja-JP" altLang="en-US" dirty="0"/>
              <a:t>）</a:t>
            </a:r>
          </a:p>
        </p:txBody>
      </p:sp>
      <p:sp>
        <p:nvSpPr>
          <p:cNvPr id="17" name="Text Box 8"/>
          <p:cNvSpPr txBox="1">
            <a:spLocks noChangeArrowheads="1"/>
          </p:cNvSpPr>
          <p:nvPr/>
        </p:nvSpPr>
        <p:spPr bwMode="auto">
          <a:xfrm>
            <a:off x="4308475" y="5280025"/>
            <a:ext cx="1079500" cy="639763"/>
          </a:xfrm>
          <a:prstGeom prst="rect">
            <a:avLst/>
          </a:prstGeom>
          <a:noFill/>
          <a:ln>
            <a:noFill/>
          </a:ln>
          <a:extLst>
            <a:ext uri="{909E8E84-426E-40DD-AFC4-6F175D3DCCD1}"/>
            <a:ext uri="{91240B29-F687-4F45-9708-019B960494DF}"/>
          </a:extLst>
        </p:spPr>
        <p:txBody>
          <a:bodyPr lIns="74295" tIns="8890" rIns="74295" bIns="8890"/>
          <a:lstStyle/>
          <a:p>
            <a:pPr algn="ctr">
              <a:defRPr/>
            </a:pPr>
            <a:r>
              <a:rPr lang="en-US" altLang="ja-JP" sz="2000" dirty="0">
                <a:latin typeface="+mj-ea"/>
                <a:ea typeface="+mj-ea"/>
                <a:cs typeface="ＭＳ Ｐゴシック" pitchFamily="50" charset="-128"/>
              </a:rPr>
              <a:t>16</a:t>
            </a:r>
          </a:p>
          <a:p>
            <a:pPr algn="ctr">
              <a:defRPr/>
            </a:pPr>
            <a:r>
              <a:rPr lang="en-US" altLang="ja-JP" sz="2000" dirty="0">
                <a:latin typeface="+mj-ea"/>
                <a:ea typeface="+mj-ea"/>
                <a:cs typeface="ＭＳ Ｐゴシック" pitchFamily="50" charset="-128"/>
              </a:rPr>
              <a:t>(9.9)</a:t>
            </a:r>
            <a:endParaRPr lang="ja-JP" altLang="ja-JP" sz="2000" dirty="0">
              <a:latin typeface="+mj-ea"/>
              <a:ea typeface="+mj-ea"/>
              <a:cs typeface="ＭＳ Ｐゴシック" pitchFamily="50" charset="-128"/>
            </a:endParaRPr>
          </a:p>
        </p:txBody>
      </p:sp>
      <p:sp>
        <p:nvSpPr>
          <p:cNvPr id="20" name="Text Box 3"/>
          <p:cNvSpPr txBox="1">
            <a:spLocks noChangeArrowheads="1"/>
          </p:cNvSpPr>
          <p:nvPr/>
        </p:nvSpPr>
        <p:spPr bwMode="auto">
          <a:xfrm>
            <a:off x="5472113" y="3459163"/>
            <a:ext cx="1328737" cy="623887"/>
          </a:xfrm>
          <a:prstGeom prst="rect">
            <a:avLst/>
          </a:prstGeom>
          <a:noFill/>
          <a:ln>
            <a:noFill/>
          </a:ln>
          <a:extLst>
            <a:ext uri="{909E8E84-426E-40DD-AFC4-6F175D3DCCD1}"/>
            <a:ext uri="{91240B29-F687-4F45-9708-019B960494DF}"/>
          </a:extLst>
        </p:spPr>
        <p:txBody>
          <a:bodyPr lIns="74295" tIns="8890" rIns="74295" bIns="8890"/>
          <a:lstStyle/>
          <a:p>
            <a:pPr algn="ctr">
              <a:defRPr/>
            </a:pPr>
            <a:r>
              <a:rPr lang="en-US" altLang="ja-JP" sz="2000" dirty="0">
                <a:latin typeface="+mj-ea"/>
                <a:ea typeface="+mj-ea"/>
                <a:cs typeface="ＭＳ Ｐゴシック" pitchFamily="50" charset="-128"/>
              </a:rPr>
              <a:t>40</a:t>
            </a:r>
          </a:p>
          <a:p>
            <a:pPr algn="ctr">
              <a:defRPr/>
            </a:pPr>
            <a:r>
              <a:rPr lang="en-US" altLang="ja-JP" sz="2000" dirty="0">
                <a:latin typeface="+mj-ea"/>
                <a:ea typeface="+mj-ea"/>
                <a:cs typeface="ＭＳ Ｐゴシック" pitchFamily="50" charset="-128"/>
              </a:rPr>
              <a:t>(24.8)</a:t>
            </a:r>
            <a:endParaRPr lang="ja-JP" altLang="ja-JP" sz="2000" dirty="0">
              <a:latin typeface="+mj-ea"/>
              <a:ea typeface="+mj-ea"/>
              <a:cs typeface="ＭＳ Ｐゴシック" pitchFamily="50" charset="-128"/>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タイトル 1"/>
          <p:cNvSpPr>
            <a:spLocks noGrp="1"/>
          </p:cNvSpPr>
          <p:nvPr>
            <p:ph type="title"/>
          </p:nvPr>
        </p:nvSpPr>
        <p:spPr>
          <a:xfrm>
            <a:off x="457200" y="0"/>
            <a:ext cx="8229600" cy="908720"/>
          </a:xfrm>
        </p:spPr>
        <p:txBody>
          <a:bodyPr/>
          <a:lstStyle/>
          <a:p>
            <a:r>
              <a:rPr lang="ja-JP" altLang="en-US" dirty="0" smtClean="0"/>
              <a:t>つまり</a:t>
            </a:r>
          </a:p>
        </p:txBody>
      </p:sp>
      <p:sp>
        <p:nvSpPr>
          <p:cNvPr id="62466" name="コンテンツ プレースホルダ 2"/>
          <p:cNvSpPr>
            <a:spLocks noGrp="1"/>
          </p:cNvSpPr>
          <p:nvPr>
            <p:ph idx="1"/>
          </p:nvPr>
        </p:nvSpPr>
        <p:spPr>
          <a:xfrm>
            <a:off x="457200" y="980728"/>
            <a:ext cx="8229600" cy="5616624"/>
          </a:xfrm>
        </p:spPr>
        <p:txBody>
          <a:bodyPr/>
          <a:lstStyle/>
          <a:p>
            <a:pPr>
              <a:buNone/>
            </a:pPr>
            <a:r>
              <a:rPr lang="ja-JP" altLang="en-US" dirty="0" smtClean="0"/>
              <a:t>　もっとも不利を負う子ども・若者の困難</a:t>
            </a:r>
            <a:endParaRPr lang="en-US" altLang="ja-JP" dirty="0" smtClean="0"/>
          </a:p>
          <a:p>
            <a:pPr algn="r">
              <a:buNone/>
            </a:pPr>
            <a:r>
              <a:rPr lang="ja-JP" altLang="en-US" sz="2800" dirty="0" smtClean="0"/>
              <a:t>同世代の一般的な子どもの経験との比較</a:t>
            </a:r>
            <a:endParaRPr lang="en-US" altLang="ja-JP" sz="2800" dirty="0" smtClean="0"/>
          </a:p>
          <a:p>
            <a:pPr algn="r">
              <a:buNone/>
            </a:pPr>
            <a:endParaRPr lang="en-US" altLang="ja-JP" sz="2800" dirty="0" smtClean="0"/>
          </a:p>
          <a:p>
            <a:pPr>
              <a:buNone/>
            </a:pPr>
            <a:r>
              <a:rPr lang="ja-JP" altLang="en-US" dirty="0" smtClean="0"/>
              <a:t>　被害・貧困・排除の三側面の重なり　</a:t>
            </a:r>
            <a:endParaRPr lang="en-US" altLang="ja-JP" dirty="0" smtClean="0"/>
          </a:p>
          <a:p>
            <a:pPr>
              <a:buNone/>
            </a:pPr>
            <a:r>
              <a:rPr lang="ja-JP" altLang="en-US" dirty="0" smtClean="0"/>
              <a:t>　性格と対応の方法が異なる不利・問題の複合</a:t>
            </a:r>
            <a:endParaRPr lang="en-US" altLang="ja-JP" dirty="0" smtClean="0"/>
          </a:p>
          <a:p>
            <a:pPr algn="r">
              <a:buNone/>
            </a:pPr>
            <a:r>
              <a:rPr lang="ja-JP" altLang="en-US" dirty="0" smtClean="0"/>
              <a:t>　（この点は例証１も同様）</a:t>
            </a:r>
            <a:endParaRPr lang="en-US" altLang="ja-JP" dirty="0" smtClean="0"/>
          </a:p>
          <a:p>
            <a:pPr>
              <a:buNone/>
            </a:pPr>
            <a:r>
              <a:rPr lang="ja-JP" altLang="en-US" dirty="0" smtClean="0"/>
              <a:t>　</a:t>
            </a:r>
            <a:endParaRPr lang="en-US" altLang="ja-JP" dirty="0" smtClean="0"/>
          </a:p>
          <a:p>
            <a:pPr>
              <a:buNone/>
            </a:pPr>
            <a:r>
              <a:rPr lang="ja-JP" altLang="en-US" dirty="0" smtClean="0"/>
              <a:t>　安心・反貧困・包摂を</a:t>
            </a:r>
            <a:endParaRPr lang="en-US" altLang="ja-JP" dirty="0" smtClean="0"/>
          </a:p>
          <a:p>
            <a:pPr>
              <a:buNone/>
            </a:pPr>
            <a:r>
              <a:rPr lang="ja-JP" altLang="en-US" dirty="0" smtClean="0"/>
              <a:t>　　　　軸とする対応の組み合わせ・関係の検討</a:t>
            </a:r>
            <a:endParaRPr lang="en-US" altLang="ja-JP" dirty="0" smtClean="0"/>
          </a:p>
          <a:p>
            <a:pPr>
              <a:buNone/>
            </a:pPr>
            <a:r>
              <a:rPr lang="ja-JP" altLang="en-US" dirty="0" smtClean="0"/>
              <a:t>　ソーシャルワークの機能</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タイトル 1"/>
          <p:cNvSpPr>
            <a:spLocks noGrp="1"/>
          </p:cNvSpPr>
          <p:nvPr>
            <p:ph type="title"/>
          </p:nvPr>
        </p:nvSpPr>
        <p:spPr/>
        <p:txBody>
          <a:bodyPr/>
          <a:lstStyle/>
          <a:p>
            <a:r>
              <a:rPr lang="ja-JP" altLang="ja-JP" dirty="0" smtClean="0"/>
              <a:t>５　責任</a:t>
            </a:r>
            <a:r>
              <a:rPr lang="ja-JP" altLang="en-US" dirty="0" smtClean="0"/>
              <a:t>と</a:t>
            </a:r>
            <a:r>
              <a:rPr lang="ja-JP" altLang="ja-JP" dirty="0" smtClean="0"/>
              <a:t>共感</a:t>
            </a:r>
            <a:endParaRPr lang="ja-JP" altLang="en-US" dirty="0" smtClean="0"/>
          </a:p>
        </p:txBody>
      </p:sp>
      <p:sp>
        <p:nvSpPr>
          <p:cNvPr id="63490" name="コンテンツ プレースホルダ 2"/>
          <p:cNvSpPr>
            <a:spLocks noGrp="1"/>
          </p:cNvSpPr>
          <p:nvPr>
            <p:ph idx="1"/>
          </p:nvPr>
        </p:nvSpPr>
        <p:spPr/>
        <p:txBody>
          <a:bodyPr/>
          <a:lstStyle/>
          <a:p>
            <a:pPr>
              <a:buNone/>
            </a:pPr>
            <a:r>
              <a:rPr lang="ja-JP" altLang="en-US" sz="3600" dirty="0" smtClean="0"/>
              <a:t>貧困がまねく不利の指摘・強調</a:t>
            </a:r>
            <a:endParaRPr lang="en-US" altLang="ja-JP" sz="3600" dirty="0" smtClean="0"/>
          </a:p>
          <a:p>
            <a:pPr>
              <a:buNone/>
            </a:pPr>
            <a:r>
              <a:rPr lang="ja-JP" altLang="en-US" sz="3600" dirty="0" smtClean="0"/>
              <a:t>　自動的に反貧困施策の充実を</a:t>
            </a:r>
            <a:endParaRPr lang="en-US" altLang="ja-JP" sz="3600" dirty="0" smtClean="0"/>
          </a:p>
          <a:p>
            <a:pPr>
              <a:buNone/>
            </a:pPr>
            <a:r>
              <a:rPr lang="ja-JP" altLang="en-US" sz="3600" dirty="0" smtClean="0"/>
              <a:t>　　　　　　　　　　　　　　　導くわけではない</a:t>
            </a:r>
            <a:endParaRPr lang="en-US" altLang="ja-JP" sz="3600" dirty="0" smtClean="0"/>
          </a:p>
          <a:p>
            <a:pPr>
              <a:buNone/>
            </a:pPr>
            <a:r>
              <a:rPr lang="ja-JP" altLang="en-US" sz="3600" dirty="0" smtClean="0"/>
              <a:t>　　</a:t>
            </a:r>
            <a:endParaRPr lang="en-US" altLang="ja-JP" sz="3600" dirty="0" smtClean="0"/>
          </a:p>
          <a:p>
            <a:pPr>
              <a:buNone/>
            </a:pPr>
            <a:r>
              <a:rPr lang="ja-JP" altLang="en-US" sz="3600" dirty="0" smtClean="0"/>
              <a:t>　　「自己責任」の強調　</a:t>
            </a:r>
            <a:endParaRPr lang="en-US" altLang="ja-JP" sz="3600" dirty="0" smtClean="0"/>
          </a:p>
          <a:p>
            <a:pPr>
              <a:buNone/>
            </a:pPr>
            <a:r>
              <a:rPr lang="ja-JP" altLang="en-US" sz="3600" dirty="0" smtClean="0"/>
              <a:t>　　「道徳的欠陥」への「読み替え」</a:t>
            </a:r>
            <a:endParaRPr lang="en-US" altLang="ja-JP" sz="3600" dirty="0" smtClean="0"/>
          </a:p>
          <a:p>
            <a:pPr>
              <a:buNone/>
            </a:pPr>
            <a:r>
              <a:rPr lang="ja-JP" altLang="en-US" sz="3600" dirty="0" smtClean="0"/>
              <a:t>　　　　　　　　　　　　　　→　反貧困</a:t>
            </a:r>
            <a:r>
              <a:rPr lang="ja-JP" altLang="en-US" sz="3600" dirty="0" smtClean="0">
                <a:solidFill>
                  <a:srgbClr val="FF0000"/>
                </a:solidFill>
              </a:rPr>
              <a:t>者</a:t>
            </a:r>
            <a:r>
              <a:rPr lang="ja-JP" altLang="en-US" sz="3600" dirty="0" smtClean="0"/>
              <a:t>施策</a:t>
            </a:r>
            <a:endParaRPr lang="en-US" altLang="ja-JP" sz="3600" dirty="0" smtClean="0"/>
          </a:p>
          <a:p>
            <a:pPr>
              <a:buNone/>
            </a:pPr>
            <a:endParaRPr lang="en-US" altLang="ja-JP" dirty="0" smtClean="0"/>
          </a:p>
          <a:p>
            <a:pPr>
              <a:buNone/>
            </a:pPr>
            <a:r>
              <a:rPr lang="ja-JP" altLang="en-US" dirty="0" smtClean="0"/>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4294967295"/>
          </p:nvPr>
        </p:nvSpPr>
        <p:spPr>
          <a:xfrm>
            <a:off x="323850" y="620713"/>
            <a:ext cx="8424863" cy="5505450"/>
          </a:xfrm>
        </p:spPr>
        <p:txBody>
          <a:bodyPr rtlCol="0">
            <a:normAutofit fontScale="77500" lnSpcReduction="20000"/>
          </a:bodyPr>
          <a:lstStyle/>
          <a:p>
            <a:pPr fontAlgn="auto">
              <a:spcAft>
                <a:spcPts val="0"/>
              </a:spcAft>
              <a:buFont typeface="Arial" pitchFamily="34" charset="0"/>
              <a:buNone/>
              <a:defRPr/>
            </a:pPr>
            <a:r>
              <a:rPr lang="ja-JP" altLang="ja-JP" dirty="0" smtClean="0"/>
              <a:t>⑨平成</a:t>
            </a:r>
            <a:r>
              <a:rPr lang="en-US" altLang="ja-JP" dirty="0" smtClean="0"/>
              <a:t>20</a:t>
            </a:r>
            <a:r>
              <a:rPr lang="ja-JP" altLang="ja-JP" dirty="0" smtClean="0"/>
              <a:t>・</a:t>
            </a:r>
            <a:r>
              <a:rPr lang="en-US" altLang="ja-JP" dirty="0" smtClean="0"/>
              <a:t>21</a:t>
            </a:r>
            <a:r>
              <a:rPr lang="ja-JP" altLang="ja-JP" dirty="0" smtClean="0"/>
              <a:t>年度厚生労働科学研究報告書「子ども虐待問題と被虐待児童の自立過程における複合的困難の構造と社会的支援のあり方に関する実証的研究」（主任研究者松本伊智朗）</a:t>
            </a:r>
          </a:p>
          <a:p>
            <a:pPr fontAlgn="auto">
              <a:spcAft>
                <a:spcPts val="0"/>
              </a:spcAft>
              <a:buFont typeface="Arial" pitchFamily="34" charset="0"/>
              <a:buNone/>
              <a:defRPr/>
            </a:pPr>
            <a:r>
              <a:rPr lang="ja-JP" altLang="ja-JP" dirty="0" smtClean="0"/>
              <a:t>⑩松本伊智朗「子ども虐待問題の基底としての貧困と社会的支援のあり方」　</a:t>
            </a:r>
            <a:endParaRPr lang="en-US" altLang="ja-JP" dirty="0" smtClean="0"/>
          </a:p>
          <a:p>
            <a:pPr fontAlgn="auto">
              <a:spcAft>
                <a:spcPts val="0"/>
              </a:spcAft>
              <a:buFont typeface="Arial" pitchFamily="34" charset="0"/>
              <a:buNone/>
              <a:defRPr/>
            </a:pPr>
            <a:r>
              <a:rPr lang="ja-JP" altLang="en-US" dirty="0" smtClean="0"/>
              <a:t>　　</a:t>
            </a:r>
            <a:r>
              <a:rPr lang="ja-JP" altLang="ja-JP" dirty="0" smtClean="0"/>
              <a:t>子どもの虹情報研修センター紀要</a:t>
            </a:r>
            <a:r>
              <a:rPr lang="en-US" altLang="ja-JP" dirty="0" smtClean="0"/>
              <a:t>No8</a:t>
            </a:r>
            <a:r>
              <a:rPr lang="ja-JP" altLang="ja-JP" dirty="0" smtClean="0"/>
              <a:t>　</a:t>
            </a:r>
            <a:r>
              <a:rPr lang="en-US" altLang="ja-JP" dirty="0" smtClean="0"/>
              <a:t>2010</a:t>
            </a:r>
            <a:endParaRPr lang="ja-JP" altLang="ja-JP" dirty="0" smtClean="0"/>
          </a:p>
          <a:p>
            <a:pPr fontAlgn="auto">
              <a:spcAft>
                <a:spcPts val="0"/>
              </a:spcAft>
              <a:buFont typeface="Arial" pitchFamily="34" charset="0"/>
              <a:buNone/>
              <a:defRPr/>
            </a:pPr>
            <a:r>
              <a:rPr lang="ja-JP" altLang="ja-JP" dirty="0" smtClean="0"/>
              <a:t>⑪自立援助ホームハンドブック　</a:t>
            </a:r>
            <a:r>
              <a:rPr lang="ja-JP" altLang="ja-JP" dirty="0" err="1" smtClean="0"/>
              <a:t>さぽ</a:t>
            </a:r>
            <a:r>
              <a:rPr lang="ja-JP" altLang="ja-JP" dirty="0" smtClean="0"/>
              <a:t>おとガイド　全国自立援助ホーム協議会　</a:t>
            </a:r>
            <a:r>
              <a:rPr lang="en-US" altLang="ja-JP" dirty="0" smtClean="0"/>
              <a:t>2011</a:t>
            </a:r>
            <a:endParaRPr lang="ja-JP" altLang="ja-JP" dirty="0" smtClean="0"/>
          </a:p>
          <a:p>
            <a:pPr fontAlgn="auto">
              <a:spcAft>
                <a:spcPts val="0"/>
              </a:spcAft>
              <a:buFont typeface="Arial" pitchFamily="34" charset="0"/>
              <a:buNone/>
              <a:defRPr/>
            </a:pPr>
            <a:r>
              <a:rPr lang="ja-JP" altLang="ja-JP" dirty="0" smtClean="0"/>
              <a:t>⑫全国自立援助ホーム協議会　「</a:t>
            </a:r>
            <a:r>
              <a:rPr lang="en-US" altLang="ja-JP" dirty="0" smtClean="0"/>
              <a:t>2009</a:t>
            </a:r>
            <a:r>
              <a:rPr lang="ja-JP" altLang="ja-JP" dirty="0" smtClean="0"/>
              <a:t>年度全国自立援助ホーム実態調査報告書」　</a:t>
            </a:r>
            <a:r>
              <a:rPr lang="en-US" altLang="ja-JP" dirty="0" smtClean="0"/>
              <a:t>2011</a:t>
            </a:r>
            <a:r>
              <a:rPr lang="ja-JP" altLang="ja-JP" dirty="0" smtClean="0"/>
              <a:t>　</a:t>
            </a:r>
          </a:p>
          <a:p>
            <a:pPr fontAlgn="auto">
              <a:spcAft>
                <a:spcPts val="0"/>
              </a:spcAft>
              <a:buFont typeface="Arial" pitchFamily="34" charset="0"/>
              <a:buNone/>
              <a:defRPr/>
            </a:pPr>
            <a:r>
              <a:rPr lang="ja-JP" altLang="ja-JP" dirty="0" smtClean="0"/>
              <a:t>⑬青木紀「貧困・家族・子ども」　貧困研究</a:t>
            </a:r>
            <a:r>
              <a:rPr lang="en-US" altLang="ja-JP" dirty="0" smtClean="0"/>
              <a:t>Vol.</a:t>
            </a:r>
            <a:r>
              <a:rPr lang="ja-JP" altLang="ja-JP" dirty="0" smtClean="0"/>
              <a:t>６　明石書店　</a:t>
            </a:r>
            <a:r>
              <a:rPr lang="en-US" altLang="ja-JP" dirty="0" smtClean="0"/>
              <a:t>2011</a:t>
            </a:r>
            <a:r>
              <a:rPr lang="ja-JP" altLang="ja-JP" dirty="0" smtClean="0"/>
              <a:t>　</a:t>
            </a:r>
            <a:endParaRPr lang="en-US" altLang="ja-JP" dirty="0" smtClean="0"/>
          </a:p>
          <a:p>
            <a:pPr fontAlgn="auto">
              <a:spcAft>
                <a:spcPts val="0"/>
              </a:spcAft>
              <a:buFont typeface="Arial" pitchFamily="34" charset="0"/>
              <a:buNone/>
              <a:defRPr/>
            </a:pPr>
            <a:r>
              <a:rPr lang="ja-JP" altLang="en-US" dirty="0" smtClean="0"/>
              <a:t>⑭阿部彩「弱者の居場所がない社会－貧困・格差と社会的包摂」　講談社現代新書　</a:t>
            </a:r>
            <a:r>
              <a:rPr lang="en-US" altLang="ja-JP" dirty="0" smtClean="0"/>
              <a:t>2011</a:t>
            </a:r>
          </a:p>
          <a:p>
            <a:pPr fontAlgn="auto">
              <a:spcAft>
                <a:spcPts val="0"/>
              </a:spcAft>
              <a:buFont typeface="Arial" pitchFamily="34" charset="0"/>
              <a:buNone/>
              <a:defRPr/>
            </a:pPr>
            <a:endParaRPr lang="ja-JP" altLang="ja-JP" dirty="0" smtClean="0"/>
          </a:p>
          <a:p>
            <a:pPr fontAlgn="auto">
              <a:spcAft>
                <a:spcPts val="0"/>
              </a:spcAft>
              <a:buFont typeface="Arial" pitchFamily="34" charset="0"/>
              <a:buChar char="•"/>
              <a:defRPr/>
            </a:pPr>
            <a:endParaRPr lang="ja-JP" alt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4294967295"/>
          </p:nvPr>
        </p:nvSpPr>
        <p:spPr>
          <a:xfrm>
            <a:off x="395536" y="332657"/>
            <a:ext cx="8352928" cy="6336432"/>
          </a:xfrm>
        </p:spPr>
        <p:txBody>
          <a:bodyPr/>
          <a:lstStyle/>
          <a:p>
            <a:pPr algn="ctr">
              <a:buNone/>
            </a:pPr>
            <a:r>
              <a:rPr lang="ja-JP" altLang="en-US" sz="3600" dirty="0" smtClean="0"/>
              <a:t>「責任」ということば</a:t>
            </a:r>
            <a:r>
              <a:rPr lang="ja-JP" altLang="en-US" dirty="0" smtClean="0"/>
              <a:t>　　</a:t>
            </a:r>
            <a:endParaRPr lang="en-US" altLang="ja-JP" dirty="0" smtClean="0"/>
          </a:p>
          <a:p>
            <a:pPr>
              <a:buNone/>
            </a:pPr>
            <a:r>
              <a:rPr lang="ja-JP" altLang="en-US" dirty="0" smtClean="0"/>
              <a:t>　　</a:t>
            </a:r>
            <a:r>
              <a:rPr lang="ja-JP" altLang="en-US" sz="2800" dirty="0" smtClean="0"/>
              <a:t>何に対する責任？　「金をかせぐ」だけ？</a:t>
            </a:r>
            <a:endParaRPr lang="en-US" altLang="ja-JP" sz="2800" dirty="0" smtClean="0"/>
          </a:p>
          <a:p>
            <a:pPr>
              <a:buNone/>
            </a:pPr>
            <a:r>
              <a:rPr lang="ja-JP" altLang="en-US" sz="2800" dirty="0" smtClean="0"/>
              <a:t>　　責任の有限性</a:t>
            </a:r>
            <a:endParaRPr lang="en-US" altLang="ja-JP" sz="2800" dirty="0" smtClean="0"/>
          </a:p>
          <a:p>
            <a:pPr>
              <a:buNone/>
            </a:pPr>
            <a:r>
              <a:rPr lang="ja-JP" altLang="en-US" sz="2800" dirty="0" smtClean="0"/>
              <a:t>　　自由な選択と決定を前提</a:t>
            </a:r>
            <a:endParaRPr lang="en-US" altLang="ja-JP" sz="2800" dirty="0" smtClean="0"/>
          </a:p>
          <a:p>
            <a:pPr>
              <a:buNone/>
            </a:pPr>
            <a:r>
              <a:rPr lang="ja-JP" altLang="en-US" sz="2800" dirty="0" smtClean="0"/>
              <a:t>　　個人的な責任と集合的な責任</a:t>
            </a:r>
            <a:endParaRPr lang="en-US" altLang="ja-JP" sz="2800" dirty="0" smtClean="0"/>
          </a:p>
          <a:p>
            <a:pPr>
              <a:buNone/>
            </a:pPr>
            <a:r>
              <a:rPr lang="ja-JP" altLang="en-US" sz="2800" dirty="0" smtClean="0"/>
              <a:t>　　責任を果たすための社会的基盤</a:t>
            </a:r>
            <a:endParaRPr lang="en-US" altLang="ja-JP" sz="2800" dirty="0" smtClean="0"/>
          </a:p>
          <a:p>
            <a:pPr>
              <a:buNone/>
            </a:pPr>
            <a:r>
              <a:rPr lang="ja-JP" altLang="en-US" sz="2800" dirty="0" smtClean="0"/>
              <a:t>　　二元論が不可視にすること</a:t>
            </a:r>
            <a:endParaRPr lang="en-US" altLang="ja-JP" sz="2800" dirty="0" smtClean="0"/>
          </a:p>
          <a:p>
            <a:pPr>
              <a:buNone/>
            </a:pPr>
            <a:r>
              <a:rPr lang="ja-JP" altLang="en-US" sz="2800" dirty="0" smtClean="0"/>
              <a:t>　　　　「個人的なこと」と「社会的なこと」は実は不可分</a:t>
            </a:r>
            <a:endParaRPr lang="en-US" altLang="ja-JP" sz="2800" dirty="0" smtClean="0"/>
          </a:p>
          <a:p>
            <a:pPr>
              <a:buNone/>
            </a:pPr>
            <a:r>
              <a:rPr lang="ja-JP" altLang="en-US" sz="2800" dirty="0" smtClean="0"/>
              <a:t>　　個人責任でも社会的に対応　登山中のけがと医療</a:t>
            </a:r>
            <a:endParaRPr lang="en-US" altLang="ja-JP" sz="2800" dirty="0" smtClean="0"/>
          </a:p>
          <a:p>
            <a:pPr>
              <a:buNone/>
            </a:pPr>
            <a:endParaRPr kumimoji="1" lang="en-US" altLang="ja-JP" dirty="0" smtClean="0"/>
          </a:p>
          <a:p>
            <a:pPr algn="ctr">
              <a:buNone/>
            </a:pPr>
            <a:r>
              <a:rPr kumimoji="1" lang="ja-JP" altLang="en-US" sz="3600" dirty="0" smtClean="0"/>
              <a:t>「責任」ということばの無責任な使用</a:t>
            </a:r>
            <a:endParaRPr kumimoji="1" lang="ja-JP" altLang="en-US" sz="36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50106"/>
          </a:xfrm>
        </p:spPr>
        <p:txBody>
          <a:bodyPr/>
          <a:lstStyle/>
          <a:p>
            <a:r>
              <a:rPr kumimoji="1" lang="ja-JP" altLang="en-US" dirty="0" smtClean="0"/>
              <a:t>５　責任と共感</a:t>
            </a:r>
            <a:endParaRPr kumimoji="1" lang="ja-JP" altLang="en-US" dirty="0"/>
          </a:p>
        </p:txBody>
      </p:sp>
      <p:sp>
        <p:nvSpPr>
          <p:cNvPr id="3" name="コンテンツ プレースホルダ 2"/>
          <p:cNvSpPr>
            <a:spLocks noGrp="1"/>
          </p:cNvSpPr>
          <p:nvPr>
            <p:ph idx="1"/>
          </p:nvPr>
        </p:nvSpPr>
        <p:spPr>
          <a:xfrm>
            <a:off x="251520" y="1268760"/>
            <a:ext cx="8712968" cy="5184576"/>
          </a:xfrm>
        </p:spPr>
        <p:txBody>
          <a:bodyPr/>
          <a:lstStyle/>
          <a:p>
            <a:pPr>
              <a:buNone/>
            </a:pPr>
            <a:r>
              <a:rPr lang="ja-JP" altLang="en-US" dirty="0" smtClean="0"/>
              <a:t>例えば登山－究極の自己責任を問うスポーツ</a:t>
            </a:r>
            <a:endParaRPr lang="en-US" altLang="ja-JP" dirty="0" smtClean="0"/>
          </a:p>
          <a:p>
            <a:pPr fontAlgn="auto">
              <a:spcAft>
                <a:spcPts val="0"/>
              </a:spcAft>
              <a:buFont typeface="Arial" pitchFamily="34" charset="0"/>
              <a:buNone/>
              <a:defRPr/>
            </a:pPr>
            <a:r>
              <a:rPr lang="ja-JP" altLang="en-US" dirty="0" smtClean="0"/>
              <a:t>　　入山する・しない</a:t>
            </a:r>
            <a:r>
              <a:rPr lang="en-US" altLang="ja-JP" dirty="0" smtClean="0"/>
              <a:t>/</a:t>
            </a:r>
            <a:r>
              <a:rPr lang="ja-JP" altLang="en-US" dirty="0" smtClean="0"/>
              <a:t>ルートの決定</a:t>
            </a:r>
            <a:endParaRPr lang="en-US" altLang="ja-JP" dirty="0" smtClean="0"/>
          </a:p>
          <a:p>
            <a:pPr algn="r" fontAlgn="auto">
              <a:spcAft>
                <a:spcPts val="0"/>
              </a:spcAft>
              <a:buFont typeface="Arial" pitchFamily="34" charset="0"/>
              <a:buNone/>
              <a:defRPr/>
            </a:pPr>
            <a:r>
              <a:rPr lang="ja-JP" altLang="en-US" dirty="0" smtClean="0"/>
              <a:t>「完全な」自由意思</a:t>
            </a:r>
            <a:r>
              <a:rPr lang="en-US" altLang="ja-JP" dirty="0" smtClean="0"/>
              <a:t>/</a:t>
            </a:r>
            <a:r>
              <a:rPr lang="ja-JP" altLang="en-US" dirty="0" smtClean="0"/>
              <a:t>選択と決定の自由</a:t>
            </a:r>
            <a:endParaRPr lang="en-US" altLang="ja-JP" dirty="0" smtClean="0"/>
          </a:p>
          <a:p>
            <a:pPr fontAlgn="auto">
              <a:spcAft>
                <a:spcPts val="0"/>
              </a:spcAft>
              <a:buFont typeface="Arial" pitchFamily="34" charset="0"/>
              <a:buNone/>
              <a:defRPr/>
            </a:pPr>
            <a:r>
              <a:rPr lang="ja-JP" altLang="en-US" dirty="0" smtClean="0"/>
              <a:t>さて「人生」は？</a:t>
            </a:r>
            <a:endParaRPr lang="en-US" altLang="ja-JP" dirty="0" smtClean="0"/>
          </a:p>
          <a:p>
            <a:pPr fontAlgn="auto">
              <a:spcAft>
                <a:spcPts val="0"/>
              </a:spcAft>
              <a:buFont typeface="Arial" pitchFamily="34" charset="0"/>
              <a:buNone/>
              <a:defRPr/>
            </a:pPr>
            <a:r>
              <a:rPr lang="ja-JP" altLang="en-US" dirty="0" smtClean="0"/>
              <a:t>　　「誕生」と「死」は自己の選択と決定による？</a:t>
            </a:r>
            <a:endParaRPr lang="en-US" altLang="ja-JP" dirty="0" smtClean="0"/>
          </a:p>
          <a:p>
            <a:pPr fontAlgn="auto">
              <a:spcAft>
                <a:spcPts val="0"/>
              </a:spcAft>
              <a:buFont typeface="Arial" pitchFamily="34" charset="0"/>
              <a:buNone/>
              <a:defRPr/>
            </a:pPr>
            <a:r>
              <a:rPr lang="ja-JP" altLang="en-US" dirty="0" smtClean="0"/>
              <a:t>　　ルートの選択は自由意志？</a:t>
            </a:r>
            <a:endParaRPr lang="en-US" altLang="ja-JP" dirty="0" smtClean="0"/>
          </a:p>
          <a:p>
            <a:pPr fontAlgn="auto">
              <a:spcAft>
                <a:spcPts val="0"/>
              </a:spcAft>
              <a:buFont typeface="Arial" pitchFamily="34" charset="0"/>
              <a:buNone/>
              <a:defRPr/>
            </a:pPr>
            <a:r>
              <a:rPr lang="ja-JP" altLang="en-US" dirty="0" smtClean="0"/>
              <a:t>　　生まれた時点での「人生の見通し」の不平等</a:t>
            </a:r>
            <a:endParaRPr lang="en-US" altLang="ja-JP" dirty="0" smtClean="0"/>
          </a:p>
          <a:p>
            <a:pPr fontAlgn="auto">
              <a:spcAft>
                <a:spcPts val="0"/>
              </a:spcAft>
              <a:buFont typeface="Arial" pitchFamily="34" charset="0"/>
              <a:buNone/>
              <a:defRPr/>
            </a:pPr>
            <a:r>
              <a:rPr lang="ja-JP" altLang="en-US" dirty="0" smtClean="0"/>
              <a:t>自立・自助努力－包摂の基盤・安心と相互の承認・共感があってこそ！</a:t>
            </a:r>
            <a:endParaRPr lang="en-US" altLang="ja-JP" dirty="0" smtClean="0"/>
          </a:p>
          <a:p>
            <a:pPr fontAlgn="auto">
              <a:spcAft>
                <a:spcPts val="0"/>
              </a:spcAft>
              <a:buFont typeface="Arial" pitchFamily="34" charset="0"/>
              <a:buNone/>
              <a:defRPr/>
            </a:pPr>
            <a:r>
              <a:rPr lang="ja-JP" altLang="en-US" dirty="0" smtClean="0"/>
              <a:t>　</a:t>
            </a:r>
            <a:endParaRPr lang="en-US" altLang="ja-JP" dirty="0" smtClean="0"/>
          </a:p>
          <a:p>
            <a:pPr>
              <a:buNone/>
            </a:pPr>
            <a:endParaRPr kumimoji="1" lang="ja-JP" alt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922114"/>
          </a:xfrm>
        </p:spPr>
        <p:txBody>
          <a:bodyPr/>
          <a:lstStyle/>
          <a:p>
            <a:r>
              <a:rPr lang="ja-JP" altLang="ja-JP" dirty="0" smtClean="0"/>
              <a:t>５　責任</a:t>
            </a:r>
            <a:r>
              <a:rPr lang="ja-JP" altLang="en-US" dirty="0" smtClean="0"/>
              <a:t>と</a:t>
            </a:r>
            <a:r>
              <a:rPr lang="ja-JP" altLang="ja-JP" dirty="0" smtClean="0"/>
              <a:t>共感</a:t>
            </a:r>
            <a:endParaRPr kumimoji="1" lang="ja-JP" altLang="en-US" dirty="0"/>
          </a:p>
        </p:txBody>
      </p:sp>
      <p:sp>
        <p:nvSpPr>
          <p:cNvPr id="3" name="コンテンツ プレースホルダ 2"/>
          <p:cNvSpPr>
            <a:spLocks noGrp="1"/>
          </p:cNvSpPr>
          <p:nvPr>
            <p:ph idx="1"/>
          </p:nvPr>
        </p:nvSpPr>
        <p:spPr>
          <a:xfrm>
            <a:off x="179512" y="1196752"/>
            <a:ext cx="8712968" cy="5400600"/>
          </a:xfrm>
        </p:spPr>
        <p:txBody>
          <a:bodyPr/>
          <a:lstStyle/>
          <a:p>
            <a:pPr>
              <a:buNone/>
            </a:pPr>
            <a:r>
              <a:rPr kumimoji="1" lang="ja-JP" altLang="en-US" dirty="0" smtClean="0"/>
              <a:t>格差の拡大</a:t>
            </a:r>
            <a:endParaRPr kumimoji="1" lang="en-US" altLang="ja-JP" dirty="0" smtClean="0"/>
          </a:p>
          <a:p>
            <a:pPr>
              <a:buNone/>
            </a:pPr>
            <a:r>
              <a:rPr lang="ja-JP" altLang="en-US" dirty="0" smtClean="0"/>
              <a:t>　異なる住む世界（空間・関係・心理）</a:t>
            </a:r>
            <a:endParaRPr lang="en-US" altLang="ja-JP" dirty="0" smtClean="0"/>
          </a:p>
          <a:p>
            <a:pPr>
              <a:buNone/>
            </a:pPr>
            <a:r>
              <a:rPr kumimoji="1" lang="ja-JP" altLang="en-US" dirty="0" smtClean="0"/>
              <a:t>　　　共感・想像・信頼・社会統合をこわす</a:t>
            </a:r>
            <a:endParaRPr kumimoji="1" lang="en-US" altLang="ja-JP" dirty="0" smtClean="0"/>
          </a:p>
          <a:p>
            <a:pPr algn="r">
              <a:buNone/>
            </a:pPr>
            <a:r>
              <a:rPr lang="ja-JP" altLang="en-US" dirty="0" smtClean="0"/>
              <a:t>　</a:t>
            </a:r>
            <a:r>
              <a:rPr lang="ja-JP" altLang="en-US" sz="2800" dirty="0" smtClean="0"/>
              <a:t>文献③④⑭</a:t>
            </a:r>
            <a:endParaRPr lang="en-US" altLang="ja-JP" sz="2800" dirty="0" smtClean="0"/>
          </a:p>
          <a:p>
            <a:pPr>
              <a:buNone/>
            </a:pPr>
            <a:r>
              <a:rPr lang="ja-JP" altLang="en-US" dirty="0" smtClean="0"/>
              <a:t>　貧困を生みだすと同時に貧困を見えにくくする</a:t>
            </a:r>
            <a:endParaRPr lang="en-US" altLang="ja-JP" dirty="0" smtClean="0"/>
          </a:p>
          <a:p>
            <a:pPr>
              <a:buNone/>
            </a:pPr>
            <a:endParaRPr lang="en-US" altLang="ja-JP" dirty="0" smtClean="0"/>
          </a:p>
          <a:p>
            <a:pPr>
              <a:buNone/>
            </a:pPr>
            <a:r>
              <a:rPr lang="ja-JP" altLang="en-US" dirty="0" smtClean="0"/>
              <a:t>　見ようとすれば見える－共感を基底におく理解</a:t>
            </a:r>
            <a:endParaRPr lang="en-US" altLang="ja-JP" dirty="0" smtClean="0"/>
          </a:p>
          <a:p>
            <a:pPr>
              <a:buNone/>
            </a:pPr>
            <a:r>
              <a:rPr kumimoji="1" lang="ja-JP" altLang="en-US" dirty="0" smtClean="0"/>
              <a:t>　容認できない不平等　</a:t>
            </a:r>
            <a:endParaRPr kumimoji="1" lang="en-US" altLang="ja-JP" dirty="0" smtClean="0"/>
          </a:p>
          <a:p>
            <a:pPr>
              <a:buNone/>
            </a:pPr>
            <a:r>
              <a:rPr lang="ja-JP" altLang="en-US" dirty="0" smtClean="0"/>
              <a:t>　</a:t>
            </a:r>
            <a:r>
              <a:rPr kumimoji="1" lang="ja-JP" altLang="en-US" dirty="0" smtClean="0"/>
              <a:t>社会的公正　個人の「しあわせ」と社会の持続性</a:t>
            </a:r>
            <a:endParaRPr kumimoji="1" lang="ja-JP"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タイトル 1"/>
          <p:cNvSpPr>
            <a:spLocks noGrp="1"/>
          </p:cNvSpPr>
          <p:nvPr>
            <p:ph type="title" idx="4294967295"/>
          </p:nvPr>
        </p:nvSpPr>
        <p:spPr>
          <a:xfrm>
            <a:off x="0" y="274638"/>
            <a:ext cx="9144000" cy="1143000"/>
          </a:xfrm>
        </p:spPr>
        <p:txBody>
          <a:bodyPr/>
          <a:lstStyle/>
          <a:p>
            <a:r>
              <a:rPr lang="ja-JP" altLang="en-US" sz="4000" smtClean="0"/>
              <a:t>１　子どもの貧困ということば</a:t>
            </a:r>
            <a:r>
              <a:rPr lang="en-US" altLang="ja-JP" sz="2800" smtClean="0"/>
              <a:t>(</a:t>
            </a:r>
            <a:r>
              <a:rPr lang="ja-JP" altLang="en-US" sz="2800" smtClean="0"/>
              <a:t>文献③④⑤⑥）</a:t>
            </a:r>
          </a:p>
        </p:txBody>
      </p:sp>
      <p:sp>
        <p:nvSpPr>
          <p:cNvPr id="25602" name="コンテンツ プレースホルダ 2"/>
          <p:cNvSpPr>
            <a:spLocks noGrp="1"/>
          </p:cNvSpPr>
          <p:nvPr>
            <p:ph idx="4294967295"/>
          </p:nvPr>
        </p:nvSpPr>
        <p:spPr>
          <a:xfrm>
            <a:off x="539750" y="1412875"/>
            <a:ext cx="8135938" cy="4713288"/>
          </a:xfrm>
        </p:spPr>
        <p:txBody>
          <a:bodyPr/>
          <a:lstStyle/>
          <a:p>
            <a:pPr>
              <a:buFont typeface="Arial" charset="0"/>
              <a:buNone/>
            </a:pPr>
            <a:r>
              <a:rPr lang="ja-JP" altLang="en-US" smtClean="0"/>
              <a:t>子どもの貧困という「特別な」</a:t>
            </a:r>
            <a:r>
              <a:rPr lang="en-US" altLang="ja-JP" smtClean="0"/>
              <a:t>/</a:t>
            </a:r>
            <a:r>
              <a:rPr lang="ja-JP" altLang="en-US" smtClean="0"/>
              <a:t>「新しい」貧困？</a:t>
            </a:r>
            <a:endParaRPr lang="en-US" altLang="ja-JP" smtClean="0"/>
          </a:p>
          <a:p>
            <a:pPr>
              <a:buFont typeface="Arial" charset="0"/>
              <a:buNone/>
            </a:pPr>
            <a:endParaRPr lang="ja-JP" altLang="en-US" smtClean="0"/>
          </a:p>
          <a:p>
            <a:pPr>
              <a:buFont typeface="Arial" charset="0"/>
              <a:buNone/>
            </a:pPr>
            <a:r>
              <a:rPr lang="ja-JP" altLang="en-US" smtClean="0"/>
              <a:t>貧困の一側面として理解</a:t>
            </a:r>
            <a:endParaRPr lang="en-US" altLang="ja-JP" smtClean="0"/>
          </a:p>
          <a:p>
            <a:pPr>
              <a:buFont typeface="Arial" charset="0"/>
              <a:buNone/>
            </a:pPr>
            <a:r>
              <a:rPr lang="ja-JP" altLang="en-US" smtClean="0"/>
              <a:t>　　　　　　　　　　　　</a:t>
            </a:r>
            <a:r>
              <a:rPr lang="en-US" altLang="ja-JP" smtClean="0"/>
              <a:t>/</a:t>
            </a:r>
            <a:r>
              <a:rPr lang="ja-JP" altLang="en-US" smtClean="0"/>
              <a:t>基本問題は貧困それ自体</a:t>
            </a:r>
            <a:endParaRPr lang="en-US" altLang="ja-JP" smtClean="0"/>
          </a:p>
          <a:p>
            <a:pPr>
              <a:buFont typeface="Arial" charset="0"/>
              <a:buNone/>
            </a:pPr>
            <a:endParaRPr lang="en-US" altLang="ja-JP" smtClean="0"/>
          </a:p>
          <a:p>
            <a:pPr>
              <a:buFont typeface="Arial" charset="0"/>
              <a:buNone/>
            </a:pPr>
            <a:r>
              <a:rPr lang="ja-JP" altLang="en-US" smtClean="0"/>
              <a:t>貧困を子どもの側から理解する</a:t>
            </a:r>
            <a:r>
              <a:rPr lang="en-US" altLang="ja-JP" smtClean="0"/>
              <a:t>/</a:t>
            </a:r>
            <a:r>
              <a:rPr lang="ja-JP" altLang="en-US" smtClean="0"/>
              <a:t>子どもに焦点</a:t>
            </a:r>
          </a:p>
          <a:p>
            <a:pPr>
              <a:buFont typeface="Arial" charset="0"/>
              <a:buNone/>
            </a:pPr>
            <a:r>
              <a:rPr lang="ja-JP" altLang="en-US" smtClean="0"/>
              <a:t>貧困が子どもの不利・困難に転化する過程</a:t>
            </a:r>
          </a:p>
          <a:p>
            <a:pPr>
              <a:buFont typeface="Arial" charset="0"/>
              <a:buNone/>
            </a:pPr>
            <a:r>
              <a:rPr lang="ja-JP" altLang="en-US" smtClean="0"/>
              <a:t>反貧困政策・実践としての「子ども政策・実践」</a:t>
            </a:r>
          </a:p>
          <a:p>
            <a:pPr>
              <a:buFont typeface="Arial" charset="0"/>
              <a:buNone/>
            </a:pPr>
            <a:r>
              <a:rPr lang="ja-JP" altLang="en-US" sz="2000" smtClean="0"/>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normAutofit fontScale="90000"/>
          </a:bodyPr>
          <a:lstStyle/>
          <a:p>
            <a:pPr fontAlgn="auto">
              <a:spcAft>
                <a:spcPts val="0"/>
              </a:spcAft>
              <a:defRPr/>
            </a:pPr>
            <a:r>
              <a:rPr lang="ja-JP" altLang="ja-JP" dirty="0" smtClean="0"/>
              <a:t>２　「子どもの貧困」と今日の日本社会</a:t>
            </a:r>
            <a:endParaRPr lang="ja-JP" altLang="en-US" dirty="0"/>
          </a:p>
        </p:txBody>
      </p:sp>
      <p:sp>
        <p:nvSpPr>
          <p:cNvPr id="26626" name="コンテンツ プレースホルダ 2"/>
          <p:cNvSpPr>
            <a:spLocks noGrp="1"/>
          </p:cNvSpPr>
          <p:nvPr>
            <p:ph idx="1"/>
          </p:nvPr>
        </p:nvSpPr>
        <p:spPr>
          <a:xfrm>
            <a:off x="457200" y="1268413"/>
            <a:ext cx="8229600" cy="5329237"/>
          </a:xfrm>
        </p:spPr>
        <p:txBody>
          <a:bodyPr/>
          <a:lstStyle/>
          <a:p>
            <a:pPr>
              <a:buFont typeface="Arial" charset="0"/>
              <a:buNone/>
            </a:pPr>
            <a:r>
              <a:rPr lang="en-US" altLang="ja-JP" dirty="0" smtClean="0"/>
              <a:t>Ⅰ</a:t>
            </a:r>
            <a:r>
              <a:rPr lang="ja-JP" altLang="en-US" dirty="0" smtClean="0"/>
              <a:t>　市場と家族</a:t>
            </a:r>
          </a:p>
          <a:p>
            <a:pPr>
              <a:buFont typeface="Arial" charset="0"/>
              <a:buNone/>
            </a:pPr>
            <a:r>
              <a:rPr lang="ja-JP" altLang="ja-JP" dirty="0" smtClean="0"/>
              <a:t>　１）市場化・民営化と公共領域の後退</a:t>
            </a:r>
          </a:p>
          <a:p>
            <a:pPr>
              <a:buFont typeface="Arial" charset="0"/>
              <a:buNone/>
            </a:pPr>
            <a:r>
              <a:rPr lang="ja-JP" altLang="ja-JP" dirty="0" smtClean="0"/>
              <a:t>　２）家族</a:t>
            </a:r>
            <a:r>
              <a:rPr lang="ja-JP" altLang="en-US" dirty="0" smtClean="0"/>
              <a:t>に依存する公共領域（</a:t>
            </a:r>
            <a:r>
              <a:rPr lang="ja-JP" altLang="en-US" sz="2800" dirty="0" smtClean="0"/>
              <a:t>教育・社会福祉</a:t>
            </a:r>
            <a:r>
              <a:rPr lang="ja-JP" altLang="en-US" dirty="0" smtClean="0"/>
              <a:t>）</a:t>
            </a:r>
          </a:p>
          <a:p>
            <a:pPr>
              <a:buFont typeface="Arial" charset="0"/>
              <a:buNone/>
            </a:pPr>
            <a:r>
              <a:rPr lang="en-US" altLang="ja-JP" dirty="0" smtClean="0"/>
              <a:t>Ⅱ</a:t>
            </a:r>
            <a:r>
              <a:rPr lang="ja-JP" altLang="en-US" dirty="0" smtClean="0"/>
              <a:t>　家族の状態</a:t>
            </a:r>
            <a:r>
              <a:rPr lang="ja-JP" altLang="en-US" sz="2400" dirty="0" smtClean="0"/>
              <a:t>　　　　　　　　　　　　　　　　　　　　　　　　　</a:t>
            </a:r>
          </a:p>
          <a:p>
            <a:pPr>
              <a:buFont typeface="Arial" charset="0"/>
              <a:buNone/>
            </a:pPr>
            <a:r>
              <a:rPr lang="ja-JP" altLang="ja-JP" dirty="0" smtClean="0"/>
              <a:t>　３）教育と子育てをめぐる競争</a:t>
            </a:r>
            <a:r>
              <a:rPr lang="ja-JP" altLang="en-US" dirty="0" smtClean="0"/>
              <a:t>の激しさ</a:t>
            </a:r>
            <a:endParaRPr lang="ja-JP" altLang="ja-JP" dirty="0" smtClean="0"/>
          </a:p>
          <a:p>
            <a:pPr>
              <a:buFont typeface="Arial" charset="0"/>
              <a:buNone/>
            </a:pPr>
            <a:r>
              <a:rPr lang="ja-JP" altLang="ja-JP" dirty="0" smtClean="0"/>
              <a:t>　４）子育て生活</a:t>
            </a:r>
            <a:r>
              <a:rPr lang="ja-JP" altLang="en-US" dirty="0" smtClean="0"/>
              <a:t>の</a:t>
            </a:r>
            <a:r>
              <a:rPr lang="ja-JP" altLang="ja-JP" dirty="0" smtClean="0"/>
              <a:t>社会階層的格差</a:t>
            </a:r>
            <a:endParaRPr lang="ja-JP" altLang="en-US" dirty="0" smtClean="0"/>
          </a:p>
          <a:p>
            <a:pPr>
              <a:buFont typeface="Arial" charset="0"/>
              <a:buNone/>
            </a:pPr>
            <a:r>
              <a:rPr lang="en-US" altLang="ja-JP" dirty="0" smtClean="0"/>
              <a:t>Ⅲ</a:t>
            </a:r>
            <a:r>
              <a:rPr lang="ja-JP" altLang="en-US" dirty="0" smtClean="0"/>
              <a:t>　所得・雇用・社会保障</a:t>
            </a:r>
          </a:p>
          <a:p>
            <a:pPr>
              <a:buFont typeface="Arial" charset="0"/>
              <a:buNone/>
            </a:pPr>
            <a:r>
              <a:rPr lang="ja-JP" altLang="ja-JP" dirty="0" smtClean="0"/>
              <a:t>　５）貧困率の上昇と若年層の失業・不安定化</a:t>
            </a:r>
          </a:p>
          <a:p>
            <a:pPr>
              <a:buFont typeface="Arial" charset="0"/>
              <a:buNone/>
            </a:pPr>
            <a:r>
              <a:rPr lang="ja-JP" altLang="ja-JP" dirty="0" smtClean="0"/>
              <a:t>　６）税と社会保障による所得再分配の逆機能</a:t>
            </a:r>
            <a:endParaRPr lang="ja-JP" alt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idx="4294967295"/>
          </p:nvPr>
        </p:nvSpPr>
        <p:spPr/>
        <p:txBody>
          <a:bodyPr rtlCol="0">
            <a:normAutofit fontScale="90000"/>
          </a:bodyPr>
          <a:lstStyle/>
          <a:p>
            <a:pPr fontAlgn="auto">
              <a:spcAft>
                <a:spcPts val="0"/>
              </a:spcAft>
              <a:defRPr/>
            </a:pPr>
            <a:r>
              <a:rPr lang="ja-JP" altLang="ja-JP" dirty="0" smtClean="0"/>
              <a:t>２　「子どもの貧困」と今日の日本社会</a:t>
            </a:r>
            <a:endParaRPr lang="ja-JP" altLang="en-US" dirty="0"/>
          </a:p>
        </p:txBody>
      </p:sp>
      <p:sp>
        <p:nvSpPr>
          <p:cNvPr id="80899" name="コンテンツ プレースホルダ 2"/>
          <p:cNvSpPr>
            <a:spLocks noGrp="1"/>
          </p:cNvSpPr>
          <p:nvPr>
            <p:ph idx="4294967295"/>
          </p:nvPr>
        </p:nvSpPr>
        <p:spPr>
          <a:xfrm>
            <a:off x="457200" y="1268413"/>
            <a:ext cx="8229600" cy="5400675"/>
          </a:xfrm>
        </p:spPr>
        <p:txBody>
          <a:bodyPr/>
          <a:lstStyle/>
          <a:p>
            <a:pPr>
              <a:buFont typeface="Arial" charset="0"/>
              <a:buNone/>
            </a:pPr>
            <a:r>
              <a:rPr lang="en-US" altLang="ja-JP" dirty="0" smtClean="0"/>
              <a:t>Ⅰ</a:t>
            </a:r>
            <a:r>
              <a:rPr lang="ja-JP" altLang="en-US" dirty="0" smtClean="0"/>
              <a:t>　市場と家族</a:t>
            </a:r>
            <a:r>
              <a:rPr lang="ja-JP" altLang="en-US" sz="2800" dirty="0" smtClean="0"/>
              <a:t>（文献①⑬）</a:t>
            </a:r>
          </a:p>
          <a:p>
            <a:pPr>
              <a:buFont typeface="Arial" charset="0"/>
              <a:buNone/>
            </a:pPr>
            <a:r>
              <a:rPr lang="ja-JP" altLang="ja-JP" dirty="0" smtClean="0"/>
              <a:t>　１）市場化・民営化と公共領域の後退</a:t>
            </a:r>
            <a:endParaRPr lang="ja-JP" altLang="en-US" dirty="0" smtClean="0"/>
          </a:p>
          <a:p>
            <a:pPr>
              <a:buFont typeface="Arial" charset="0"/>
              <a:buNone/>
            </a:pPr>
            <a:r>
              <a:rPr lang="ja-JP" altLang="ja-JP" dirty="0" smtClean="0"/>
              <a:t>　　　　　教育施策・公的保育制度の動向　</a:t>
            </a:r>
          </a:p>
          <a:p>
            <a:pPr>
              <a:buFont typeface="Arial" charset="0"/>
              <a:buNone/>
            </a:pPr>
            <a:r>
              <a:rPr lang="ja-JP" altLang="ja-JP" dirty="0" smtClean="0"/>
              <a:t>　２）家族</a:t>
            </a:r>
            <a:r>
              <a:rPr lang="ja-JP" altLang="en-US" dirty="0" smtClean="0"/>
              <a:t>に依存する公共領域（</a:t>
            </a:r>
            <a:r>
              <a:rPr lang="ja-JP" altLang="en-US" sz="2800" dirty="0" smtClean="0"/>
              <a:t>教育・社会福祉</a:t>
            </a:r>
            <a:r>
              <a:rPr lang="ja-JP" altLang="en-US" dirty="0" smtClean="0"/>
              <a:t>）</a:t>
            </a:r>
          </a:p>
          <a:p>
            <a:pPr>
              <a:buFont typeface="Arial" charset="0"/>
              <a:buNone/>
            </a:pPr>
            <a:r>
              <a:rPr lang="ja-JP" altLang="en-US" dirty="0" smtClean="0"/>
              <a:t>　　　　　家計の教育費負担</a:t>
            </a:r>
          </a:p>
          <a:p>
            <a:pPr>
              <a:buFont typeface="Arial" charset="0"/>
              <a:buNone/>
            </a:pPr>
            <a:endParaRPr lang="ja-JP" altLang="en-US" dirty="0" smtClean="0"/>
          </a:p>
          <a:p>
            <a:pPr>
              <a:buFont typeface="Arial" charset="0"/>
              <a:buNone/>
            </a:pPr>
            <a:r>
              <a:rPr lang="ja-JP" altLang="en-US" dirty="0" smtClean="0"/>
              <a:t>　市場主義と家族依存主義の結合</a:t>
            </a:r>
          </a:p>
          <a:p>
            <a:pPr>
              <a:buFont typeface="Arial" charset="0"/>
              <a:buNone/>
            </a:pPr>
            <a:r>
              <a:rPr lang="ja-JP" altLang="en-US" dirty="0" smtClean="0"/>
              <a:t>　家族の不利が子どもの不利に直結しやすい</a:t>
            </a:r>
          </a:p>
          <a:p>
            <a:pPr>
              <a:buFont typeface="Arial" charset="0"/>
              <a:buNone/>
            </a:pPr>
            <a:r>
              <a:rPr lang="en-US" altLang="ja-JP" sz="2400" dirty="0" smtClean="0"/>
              <a:t>Ⅱ</a:t>
            </a:r>
            <a:r>
              <a:rPr lang="ja-JP" altLang="en-US" sz="2400" dirty="0" smtClean="0"/>
              <a:t>家族の状態</a:t>
            </a:r>
          </a:p>
          <a:p>
            <a:pPr>
              <a:buFont typeface="Arial" charset="0"/>
              <a:buNone/>
            </a:pPr>
            <a:r>
              <a:rPr lang="en-US" altLang="ja-JP" sz="2400" dirty="0" smtClean="0"/>
              <a:t>Ⅲ</a:t>
            </a:r>
            <a:r>
              <a:rPr lang="ja-JP" altLang="en-US" sz="2400" dirty="0" smtClean="0"/>
              <a:t>所得・雇用・社会保障</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idx="4294967295"/>
          </p:nvPr>
        </p:nvSpPr>
        <p:spPr/>
        <p:txBody>
          <a:bodyPr rtlCol="0">
            <a:normAutofit fontScale="90000"/>
          </a:bodyPr>
          <a:lstStyle/>
          <a:p>
            <a:pPr fontAlgn="auto">
              <a:spcAft>
                <a:spcPts val="0"/>
              </a:spcAft>
              <a:defRPr/>
            </a:pPr>
            <a:r>
              <a:rPr lang="ja-JP" altLang="ja-JP" dirty="0" smtClean="0"/>
              <a:t>２　「子どもの貧困」と今日の日本社会</a:t>
            </a:r>
            <a:endParaRPr lang="ja-JP" altLang="en-US" dirty="0"/>
          </a:p>
        </p:txBody>
      </p:sp>
      <p:sp>
        <p:nvSpPr>
          <p:cNvPr id="75779" name="コンテンツ プレースホルダ 2"/>
          <p:cNvSpPr>
            <a:spLocks noGrp="1"/>
          </p:cNvSpPr>
          <p:nvPr>
            <p:ph idx="4294967295"/>
          </p:nvPr>
        </p:nvSpPr>
        <p:spPr>
          <a:xfrm>
            <a:off x="468313" y="1268413"/>
            <a:ext cx="8229600" cy="5113337"/>
          </a:xfrm>
        </p:spPr>
        <p:txBody>
          <a:bodyPr/>
          <a:lstStyle/>
          <a:p>
            <a:pPr>
              <a:buFont typeface="Arial" charset="0"/>
              <a:buNone/>
            </a:pPr>
            <a:r>
              <a:rPr lang="en-US" altLang="ja-JP" sz="2400" dirty="0" smtClean="0"/>
              <a:t>Ⅰ</a:t>
            </a:r>
            <a:r>
              <a:rPr lang="ja-JP" altLang="en-US" sz="2400" dirty="0" smtClean="0"/>
              <a:t>　市場と家族</a:t>
            </a:r>
          </a:p>
          <a:p>
            <a:pPr>
              <a:buFont typeface="Arial" charset="0"/>
              <a:buNone/>
            </a:pPr>
            <a:endParaRPr lang="ja-JP" altLang="en-US" sz="2400" dirty="0" smtClean="0"/>
          </a:p>
          <a:p>
            <a:pPr>
              <a:buFont typeface="Arial" charset="0"/>
              <a:buNone/>
            </a:pPr>
            <a:r>
              <a:rPr lang="en-US" altLang="ja-JP" dirty="0" smtClean="0"/>
              <a:t>Ⅱ</a:t>
            </a:r>
            <a:r>
              <a:rPr lang="ja-JP" altLang="en-US" dirty="0" smtClean="0"/>
              <a:t>　家族の状態</a:t>
            </a:r>
          </a:p>
          <a:p>
            <a:pPr>
              <a:buFont typeface="Arial" charset="0"/>
              <a:buNone/>
            </a:pPr>
            <a:r>
              <a:rPr lang="ja-JP" altLang="ja-JP" dirty="0" smtClean="0"/>
              <a:t>３）教育と子育てをめぐる競争</a:t>
            </a:r>
            <a:r>
              <a:rPr lang="ja-JP" altLang="en-US" dirty="0" smtClean="0"/>
              <a:t>の激しさ</a:t>
            </a:r>
          </a:p>
          <a:p>
            <a:pPr>
              <a:buFont typeface="Arial" charset="0"/>
              <a:buNone/>
            </a:pPr>
            <a:r>
              <a:rPr lang="ja-JP" altLang="en-US" dirty="0" smtClean="0"/>
              <a:t>　　　</a:t>
            </a:r>
            <a:r>
              <a:rPr lang="ja-JP" altLang="en-US" sz="2800" dirty="0" smtClean="0"/>
              <a:t>資本間の競争→労働者間→家族間→子ども間</a:t>
            </a:r>
          </a:p>
          <a:p>
            <a:pPr>
              <a:buFont typeface="Arial" charset="0"/>
              <a:buNone/>
            </a:pPr>
            <a:r>
              <a:rPr lang="ja-JP" altLang="ja-JP" sz="2800" dirty="0" smtClean="0"/>
              <a:t>　　　市場と家族の関係</a:t>
            </a:r>
          </a:p>
          <a:p>
            <a:pPr>
              <a:buFont typeface="Arial" charset="0"/>
              <a:buNone/>
            </a:pPr>
            <a:r>
              <a:rPr lang="ja-JP" altLang="ja-JP" dirty="0" smtClean="0"/>
              <a:t>４）子育て生活</a:t>
            </a:r>
            <a:r>
              <a:rPr lang="ja-JP" altLang="en-US" dirty="0" smtClean="0"/>
              <a:t>の</a:t>
            </a:r>
            <a:r>
              <a:rPr lang="ja-JP" altLang="ja-JP" dirty="0" smtClean="0"/>
              <a:t>社会階層的格差</a:t>
            </a:r>
            <a:endParaRPr lang="ja-JP" altLang="en-US" dirty="0" smtClean="0"/>
          </a:p>
          <a:p>
            <a:pPr>
              <a:buFont typeface="Arial" charset="0"/>
              <a:buNone/>
            </a:pPr>
            <a:r>
              <a:rPr lang="ja-JP" altLang="ja-JP" dirty="0" smtClean="0"/>
              <a:t>　　　</a:t>
            </a:r>
            <a:r>
              <a:rPr lang="ja-JP" altLang="ja-JP" sz="2800" dirty="0" smtClean="0"/>
              <a:t>学校　子育て　支援的な社会関係　（文献③）</a:t>
            </a:r>
            <a:endParaRPr lang="ja-JP" altLang="en-US" sz="2800" dirty="0" smtClean="0"/>
          </a:p>
          <a:p>
            <a:pPr>
              <a:buFont typeface="Arial" charset="0"/>
              <a:buNone/>
            </a:pPr>
            <a:endParaRPr lang="ja-JP" altLang="en-US" sz="2000" dirty="0" smtClean="0"/>
          </a:p>
          <a:p>
            <a:pPr>
              <a:buFont typeface="Arial" charset="0"/>
              <a:buNone/>
            </a:pPr>
            <a:r>
              <a:rPr lang="en-US" altLang="ja-JP" sz="2400" dirty="0" smtClean="0"/>
              <a:t>Ⅲ</a:t>
            </a:r>
            <a:r>
              <a:rPr lang="ja-JP" altLang="en-US" sz="2400" dirty="0" smtClean="0"/>
              <a:t>　所得・雇用・社会保障</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タイトル 1"/>
          <p:cNvSpPr>
            <a:spLocks noGrp="1"/>
          </p:cNvSpPr>
          <p:nvPr>
            <p:ph type="title"/>
          </p:nvPr>
        </p:nvSpPr>
        <p:spPr>
          <a:xfrm>
            <a:off x="0" y="476250"/>
            <a:ext cx="9144000" cy="431800"/>
          </a:xfrm>
        </p:spPr>
        <p:txBody>
          <a:bodyPr/>
          <a:lstStyle/>
          <a:p>
            <a:pPr algn="l"/>
            <a:r>
              <a:rPr lang="ja-JP" altLang="ja-JP" sz="4000" smtClean="0"/>
              <a:t>子育て生活</a:t>
            </a:r>
            <a:r>
              <a:rPr lang="ja-JP" altLang="en-US" sz="4000" smtClean="0"/>
              <a:t>の</a:t>
            </a:r>
            <a:r>
              <a:rPr lang="ja-JP" altLang="ja-JP" sz="4000" smtClean="0"/>
              <a:t>社会階層的格差（１）　</a:t>
            </a:r>
            <a:r>
              <a:rPr lang="ja-JP" altLang="en-US" sz="2800" smtClean="0"/>
              <a:t>文献③</a:t>
            </a:r>
            <a:r>
              <a:rPr lang="ja-JP" altLang="en-US" sz="3200" smtClean="0"/>
              <a:t>　</a:t>
            </a:r>
          </a:p>
        </p:txBody>
      </p:sp>
      <p:sp>
        <p:nvSpPr>
          <p:cNvPr id="18436" name="コンテンツ プレースホルダー 6"/>
          <p:cNvSpPr>
            <a:spLocks noGrp="1"/>
          </p:cNvSpPr>
          <p:nvPr>
            <p:ph idx="1"/>
          </p:nvPr>
        </p:nvSpPr>
        <p:spPr/>
        <p:txBody>
          <a:bodyPr/>
          <a:lstStyle/>
          <a:p>
            <a:endParaRPr lang="ja-JP" altLang="en-US" smtClean="0"/>
          </a:p>
        </p:txBody>
      </p:sp>
      <p:graphicFrame>
        <p:nvGraphicFramePr>
          <p:cNvPr id="18434" name="Object 2"/>
          <p:cNvGraphicFramePr>
            <a:graphicFrameLocks noChangeAspect="1"/>
          </p:cNvGraphicFramePr>
          <p:nvPr/>
        </p:nvGraphicFramePr>
        <p:xfrm>
          <a:off x="442913" y="1557338"/>
          <a:ext cx="8189912" cy="4464050"/>
        </p:xfrm>
        <a:graphic>
          <a:graphicData uri="http://schemas.openxmlformats.org/presentationml/2006/ole">
            <p:oleObj spid="_x0000_s18434" name="Worksheet" r:id="rId3" imgW="7915165" imgH="2505060" progId="Excel.Sheet.8">
              <p:link updateAutomatic="1"/>
            </p:oleObj>
          </a:graphicData>
        </a:graphic>
      </p:graphicFrame>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2049</TotalTime>
  <Words>1129</Words>
  <Application>Microsoft Office PowerPoint</Application>
  <PresentationFormat>画面に合わせる (4:3)</PresentationFormat>
  <Paragraphs>545</Paragraphs>
  <Slides>42</Slides>
  <Notes>10</Notes>
  <HiddenSlides>0</HiddenSlides>
  <MMClips>0</MMClips>
  <ScaleCrop>false</ScaleCrop>
  <HeadingPairs>
    <vt:vector size="6" baseType="variant">
      <vt:variant>
        <vt:lpstr>テーマ</vt:lpstr>
      </vt:variant>
      <vt:variant>
        <vt:i4>1</vt:i4>
      </vt:variant>
      <vt:variant>
        <vt:lpstr>リンクの設定</vt:lpstr>
      </vt:variant>
      <vt:variant>
        <vt:i4>3</vt:i4>
      </vt:variant>
      <vt:variant>
        <vt:lpstr>スライド タイトル</vt:lpstr>
      </vt:variant>
      <vt:variant>
        <vt:i4>42</vt:i4>
      </vt:variant>
    </vt:vector>
  </HeadingPairs>
  <TitlesOfParts>
    <vt:vector size="46" baseType="lpstr">
      <vt:lpstr>Office ​​テーマ</vt:lpstr>
      <vt:lpstr>D:\2012日英セミナ－\表　学業成績、親子の活動、子育てをめぐる社会関係.xlsx!Sheet1!R2C1:R11C11</vt:lpstr>
      <vt:lpstr>C:\Documents and Settings\松本研究室\デスクトップ\2012日英セミナ－\表　学業成績、親子の活動、子育てをめぐる社会関係.xlsx!Sheet1!R14C1:R23C9</vt:lpstr>
      <vt:lpstr>D:\2012日英セミナ－\表　本人が入居前に経験・直面したこと.xlsx!Sheet1!R2C1:R17C5</vt:lpstr>
      <vt:lpstr>公開セミナー　子どもの貧困に対する政策を考える 第Ⅱセッション　子どもの貧困と社会的排除を理解する  子どもの貧困と「重なりあう不利」  松本伊智朗 北海道大学教育学研究院教育福祉論研究グループ   本報告の目的 子どもの貧困について重なり合う不利・困難の 複合的性格という観点から理解を試みること   </vt:lpstr>
      <vt:lpstr>本報告の構成</vt:lpstr>
      <vt:lpstr>スライド 3</vt:lpstr>
      <vt:lpstr>スライド 4</vt:lpstr>
      <vt:lpstr>１　子どもの貧困ということば(文献③④⑤⑥）</vt:lpstr>
      <vt:lpstr>２　「子どもの貧困」と今日の日本社会</vt:lpstr>
      <vt:lpstr>２　「子どもの貧困」と今日の日本社会</vt:lpstr>
      <vt:lpstr>２　「子どもの貧困」と今日の日本社会</vt:lpstr>
      <vt:lpstr>子育て生活の社会階層的格差（１）　文献③　</vt:lpstr>
      <vt:lpstr>　子育て生活の社会階層的格差（２）文献③　</vt:lpstr>
      <vt:lpstr>２　「子どもの貧困」と今日の日本社会</vt:lpstr>
      <vt:lpstr>重なり合う不利　１</vt:lpstr>
      <vt:lpstr>生活基盤・貧困</vt:lpstr>
      <vt:lpstr>図１　生活基盤の指標の重なり A経済問題／B非課税世帯・生活保護世帯／C困難</vt:lpstr>
      <vt:lpstr>生活基盤・貧困（内訳・参考）</vt:lpstr>
      <vt:lpstr>生活基盤・貧困（ネグレクト・参考）</vt:lpstr>
      <vt:lpstr>社会的孤立</vt:lpstr>
      <vt:lpstr>子ども・家族の諸困難　（子ども）</vt:lpstr>
      <vt:lpstr>子ども・家族の諸困難　（家族）</vt:lpstr>
      <vt:lpstr>図２　不利と困難の複合（子どもの障害） A子どもの障害（どちらか）／B経済問題／C社会的孤立</vt:lpstr>
      <vt:lpstr>図３　不利と困難の複合（親のメンタルヘルスの問題） A親のメンタルヘルスの問題※／B経済問題／C社会的孤立</vt:lpstr>
      <vt:lpstr>図４　不利と困難の複合（親の知的障害） A親の知的障害／B経済問題／C社会的孤立</vt:lpstr>
      <vt:lpstr>図５　不利と困難の複合（DV） A DV(疑いを含む)／B経済問題／C社会的孤立</vt:lpstr>
      <vt:lpstr>図６　不利と困難の複合（障害／DV） A 子どもの障害(どちらか)／B親の障害※／C DV (疑いを含む) </vt:lpstr>
      <vt:lpstr>図７　不利と困難の複合（総合） A 子どもの障害(どちらか)、親の障害※、DV(疑いを含む)／ B経済問題／C社会的孤立</vt:lpstr>
      <vt:lpstr>つまり</vt:lpstr>
      <vt:lpstr>重なり合う不利　２</vt:lpstr>
      <vt:lpstr>使用する調査 （いずれも報告者が調査設計・集計分析）</vt:lpstr>
      <vt:lpstr>利用者の概況（０８年調査）</vt:lpstr>
      <vt:lpstr>本人が入居前に経験・直面したこと　（M.A）　　　　　　　　　　　　　　　　　　</vt:lpstr>
      <vt:lpstr>不利と困難の3側面</vt:lpstr>
      <vt:lpstr>図８　2005年度調査　男女　利用者の困難</vt:lpstr>
      <vt:lpstr>図９　2005年度調査　男　利用者の困難</vt:lpstr>
      <vt:lpstr>図１０　2005年度調査　女　利用者の困難</vt:lpstr>
      <vt:lpstr>図１１　2008年度調査　男女　利用者の困難</vt:lpstr>
      <vt:lpstr>図１２　2008年度調査　男　利用者の困難</vt:lpstr>
      <vt:lpstr>図１３　2008年度調査　女　利用者の困難</vt:lpstr>
      <vt:lpstr>つまり</vt:lpstr>
      <vt:lpstr>５　責任と共感</vt:lpstr>
      <vt:lpstr>スライド 40</vt:lpstr>
      <vt:lpstr>５　責任と共感</vt:lpstr>
      <vt:lpstr>５　責任と共感</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ichiro</dc:creator>
  <cp:lastModifiedBy>松本研究室</cp:lastModifiedBy>
  <cp:revision>100</cp:revision>
  <dcterms:created xsi:type="dcterms:W3CDTF">2011-12-19T02:44:06Z</dcterms:created>
  <dcterms:modified xsi:type="dcterms:W3CDTF">2012-01-04T10:15:34Z</dcterms:modified>
</cp:coreProperties>
</file>