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778625" cy="9910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6801-929C-47BF-964C-4FD4BC093D9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D1BAA-FD98-46D0-9D36-2FA628EE873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Christina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Pantazis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University of Bristol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5" descr="ESRC logo sma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929063"/>
            <a:ext cx="3519487" cy="2928937"/>
          </a:xfr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17032"/>
            <a:ext cx="324008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Policy Lessons from the UK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2600"/>
              </a:lnSpc>
              <a:buNone/>
            </a:pPr>
            <a:r>
              <a:rPr lang="en-GB" sz="4500" dirty="0" smtClean="0">
                <a:latin typeface="Times New Roman" pitchFamily="18" charset="0"/>
                <a:cs typeface="Times New Roman" pitchFamily="18" charset="0"/>
              </a:rPr>
              <a:t>    The 1999 Poverty and Social Exclusion Survey of Britain found that the experience of poverty and social exclusion was widespread.  For example: </a:t>
            </a:r>
          </a:p>
          <a:p>
            <a:pPr>
              <a:lnSpc>
                <a:spcPts val="2600"/>
              </a:lnSpc>
              <a:buNone/>
            </a:pPr>
            <a:endParaRPr lang="en-GB" sz="4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GB" sz="4500" dirty="0" smtClean="0">
                <a:latin typeface="Times New Roman" pitchFamily="18" charset="0"/>
                <a:cs typeface="Times New Roman" pitchFamily="18" charset="0"/>
              </a:rPr>
              <a:t> Roughly 9 million people in Britain could not afford adequate housing e.g. their home was unheated, damp or they could afford to keep it in a decent state of decoration.</a:t>
            </a:r>
          </a:p>
          <a:p>
            <a:pPr>
              <a:lnSpc>
                <a:spcPts val="26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en-GB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GB" sz="4500" dirty="0" smtClean="0">
                <a:latin typeface="Times New Roman" pitchFamily="18" charset="0"/>
                <a:cs typeface="Times New Roman" pitchFamily="18" charset="0"/>
              </a:rPr>
              <a:t> About 10.5 million adults could not afford one or more essential household goods, like carpets for living areas, a telephone or to repair electrical goods or furniture when they broke or wore out.</a:t>
            </a:r>
          </a:p>
          <a:p>
            <a:pPr>
              <a:lnSpc>
                <a:spcPts val="26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en-GB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dirty="0" smtClean="0">
                <a:latin typeface="Times New Roman" pitchFamily="18" charset="0"/>
                <a:cs typeface="Times New Roman" pitchFamily="18" charset="0"/>
              </a:rPr>
              <a:t>A third of British children were forced to go without at least one of the things they need, like three meals a day, toys, out of school activities or adequate clothing.  Eighteen percent of children lacked two or more necessities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en-GB" sz="3300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GB" sz="2800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Policy Lessons from the UK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Almost 10 million adults and 1 million children  were excluded from participating in social activities such as visiting friends and family, having celebrations on special occasions or attending weddings and funerals.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Nearly 1 in ten of the population have no family member outside the household who they see or speak to at least once a week.  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Nearly in 1 in ten people lack emotional or practical support in times of need.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Many people are without work and/or live households where no one is in paid work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Policy Lessons from the UK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/>
          <a:lstStyle/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Paid work can help lift individuals and families out poverty but in-work poverty remains a significant issue. 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There is a need for improved benefits and higher quality of universal public services.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There is a need for improved environmental conditions 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There is a need to tackle the widening inequalities in income and health</a:t>
            </a: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buFont typeface="Wingdings" pitchFamily="2" charset="2"/>
              <a:buChar char="v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303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Theme</vt:lpstr>
      <vt:lpstr>Christina Pantazis University of Bristol </vt:lpstr>
      <vt:lpstr>Policy Lessons from the UK</vt:lpstr>
      <vt:lpstr>Policy Lessons from the UK</vt:lpstr>
      <vt:lpstr>Policy Lessons from the UK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Christina Pantazis University of Bristol</dc:title>
  <dc:creator>sacp</dc:creator>
  <cp:lastModifiedBy>国立社会保障・人口問題研究所</cp:lastModifiedBy>
  <cp:revision>9</cp:revision>
  <dcterms:created xsi:type="dcterms:W3CDTF">2012-01-05T02:39:34Z</dcterms:created>
  <dcterms:modified xsi:type="dcterms:W3CDTF">2012-01-05T07:30:22Z</dcterms:modified>
</cp:coreProperties>
</file>