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notesMasterIdLst>
    <p:notesMasterId r:id="rId6"/>
  </p:notesMasterIdLst>
  <p:sldIdLst>
    <p:sldId id="269" r:id="rId5"/>
  </p:sldIdLst>
  <p:sldSz cx="9144000" cy="5143500" type="screen16x9"/>
  <p:notesSz cx="6858000" cy="9144000"/>
  <p:defaultTextStyle>
    <a:defPPr>
      <a:defRPr lang="en-US"/>
    </a:defPPr>
    <a:lvl1pPr marL="0" algn="l" defTabSz="6857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61" algn="l" defTabSz="6857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22" algn="l" defTabSz="6857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83" algn="l" defTabSz="6857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444" algn="l" defTabSz="6857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305" algn="l" defTabSz="6857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166" algn="l" defTabSz="6857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027" algn="l" defTabSz="6857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888" algn="l" defTabSz="6857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048"/>
    <a:srgbClr val="A9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719594-3635-4A97-A4CB-64B91A681A9F}" v="7" dt="2021-06-17T10:37:42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606" y="13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her Kissane-Webb" userId="1bf45fdf-3caf-4e89-a137-1b4deb4da150" providerId="ADAL" clId="{F4719594-3635-4A97-A4CB-64B91A681A9F}"/>
    <pc:docChg chg="undo custSel addSld delSld modSld">
      <pc:chgData name="Esther Kissane-Webb" userId="1bf45fdf-3caf-4e89-a137-1b4deb4da150" providerId="ADAL" clId="{F4719594-3635-4A97-A4CB-64B91A681A9F}" dt="2021-06-17T10:37:57.469" v="332" actId="1076"/>
      <pc:docMkLst>
        <pc:docMk/>
      </pc:docMkLst>
      <pc:sldChg chg="del">
        <pc:chgData name="Esther Kissane-Webb" userId="1bf45fdf-3caf-4e89-a137-1b4deb4da150" providerId="ADAL" clId="{F4719594-3635-4A97-A4CB-64B91A681A9F}" dt="2021-06-17T10:32:41.859" v="200" actId="2696"/>
        <pc:sldMkLst>
          <pc:docMk/>
          <pc:sldMk cId="2089086199" sldId="258"/>
        </pc:sldMkLst>
      </pc:sldChg>
      <pc:sldChg chg="del">
        <pc:chgData name="Esther Kissane-Webb" userId="1bf45fdf-3caf-4e89-a137-1b4deb4da150" providerId="ADAL" clId="{F4719594-3635-4A97-A4CB-64B91A681A9F}" dt="2021-06-17T10:32:45.986" v="201" actId="2696"/>
        <pc:sldMkLst>
          <pc:docMk/>
          <pc:sldMk cId="234809393" sldId="267"/>
        </pc:sldMkLst>
      </pc:sldChg>
      <pc:sldChg chg="add del">
        <pc:chgData name="Esther Kissane-Webb" userId="1bf45fdf-3caf-4e89-a137-1b4deb4da150" providerId="ADAL" clId="{F4719594-3635-4A97-A4CB-64B91A681A9F}" dt="2021-06-17T10:36:33.024" v="210" actId="2696"/>
        <pc:sldMkLst>
          <pc:docMk/>
          <pc:sldMk cId="1734174246" sldId="268"/>
        </pc:sldMkLst>
      </pc:sldChg>
      <pc:sldChg chg="addSp modSp mod">
        <pc:chgData name="Esther Kissane-Webb" userId="1bf45fdf-3caf-4e89-a137-1b4deb4da150" providerId="ADAL" clId="{F4719594-3635-4A97-A4CB-64B91A681A9F}" dt="2021-06-17T10:37:57.469" v="332" actId="1076"/>
        <pc:sldMkLst>
          <pc:docMk/>
          <pc:sldMk cId="2155454564" sldId="269"/>
        </pc:sldMkLst>
        <pc:spChg chg="mod">
          <ac:chgData name="Esther Kissane-Webb" userId="1bf45fdf-3caf-4e89-a137-1b4deb4da150" providerId="ADAL" clId="{F4719594-3635-4A97-A4CB-64B91A681A9F}" dt="2021-06-17T10:23:02.020" v="57" actId="255"/>
          <ac:spMkLst>
            <pc:docMk/>
            <pc:sldMk cId="2155454564" sldId="269"/>
            <ac:spMk id="2" creationId="{00000000-0000-0000-0000-000000000000}"/>
          </ac:spMkLst>
        </pc:spChg>
        <pc:spChg chg="mod">
          <ac:chgData name="Esther Kissane-Webb" userId="1bf45fdf-3caf-4e89-a137-1b4deb4da150" providerId="ADAL" clId="{F4719594-3635-4A97-A4CB-64B91A681A9F}" dt="2021-06-17T10:37:52.057" v="331" actId="20577"/>
          <ac:spMkLst>
            <pc:docMk/>
            <pc:sldMk cId="2155454564" sldId="269"/>
            <ac:spMk id="3" creationId="{00000000-0000-0000-0000-000000000000}"/>
          </ac:spMkLst>
        </pc:spChg>
        <pc:picChg chg="add mod">
          <ac:chgData name="Esther Kissane-Webb" userId="1bf45fdf-3caf-4e89-a137-1b4deb4da150" providerId="ADAL" clId="{F4719594-3635-4A97-A4CB-64B91A681A9F}" dt="2021-06-17T10:37:57.469" v="332" actId="1076"/>
          <ac:picMkLst>
            <pc:docMk/>
            <pc:sldMk cId="2155454564" sldId="269"/>
            <ac:picMk id="5" creationId="{88651EF9-40DE-433A-BF4A-3848ABDD3D1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965D1-09F0-4F3B-8A24-D1993AC9C617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CC2F7-CEBA-4292-8D5B-B5693DC78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37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61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22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83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44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05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66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27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888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Colou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1558" y="386090"/>
            <a:ext cx="5259600" cy="1101600"/>
          </a:xfrm>
        </p:spPr>
        <p:txBody>
          <a:bodyPr anchor="b"/>
          <a:lstStyle>
            <a:lvl1pPr algn="l">
              <a:defRPr sz="3200">
                <a:solidFill>
                  <a:srgbClr val="032048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973" y="1707307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861" indent="0" algn="ctr">
              <a:buNone/>
              <a:defRPr sz="1500"/>
            </a:lvl2pPr>
            <a:lvl3pPr marL="685722" indent="0" algn="ctr">
              <a:buNone/>
              <a:defRPr sz="1400"/>
            </a:lvl3pPr>
            <a:lvl4pPr marL="1028583" indent="0" algn="ctr">
              <a:buNone/>
              <a:defRPr sz="1200"/>
            </a:lvl4pPr>
            <a:lvl5pPr marL="1371444" indent="0" algn="ctr">
              <a:buNone/>
              <a:defRPr sz="1200"/>
            </a:lvl5pPr>
            <a:lvl6pPr marL="1714305" indent="0" algn="ctr">
              <a:buNone/>
              <a:defRPr sz="1200"/>
            </a:lvl6pPr>
            <a:lvl7pPr marL="2057166" indent="0" algn="ctr">
              <a:buNone/>
              <a:defRPr sz="1200"/>
            </a:lvl7pPr>
            <a:lvl8pPr marL="2400027" indent="0" algn="ctr">
              <a:buNone/>
              <a:defRPr sz="1200"/>
            </a:lvl8pPr>
            <a:lvl9pPr marL="274288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7491796-214B-45DE-99F8-B1AF36C957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08007"/>
            <a:ext cx="3660899" cy="17185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  <a:gd name="connsiteX0" fmla="*/ 0 w 3469436"/>
              <a:gd name="connsiteY0" fmla="*/ 5155434 h 5155434"/>
              <a:gd name="connsiteX1" fmla="*/ 25126 w 3469436"/>
              <a:gd name="connsiteY1" fmla="*/ 18683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  <a:gd name="connsiteX0" fmla="*/ 0 w 5011330"/>
              <a:gd name="connsiteY0" fmla="*/ 5155434 h 5155434"/>
              <a:gd name="connsiteX1" fmla="*/ 25126 w 5011330"/>
              <a:gd name="connsiteY1" fmla="*/ 18683 h 5155434"/>
              <a:gd name="connsiteX2" fmla="*/ 5011330 w 5011330"/>
              <a:gd name="connsiteY2" fmla="*/ 0 h 5155434"/>
              <a:gd name="connsiteX3" fmla="*/ 3469376 w 5011330"/>
              <a:gd name="connsiteY3" fmla="*/ 5155075 h 5155434"/>
              <a:gd name="connsiteX4" fmla="*/ 0 w 5011330"/>
              <a:gd name="connsiteY4" fmla="*/ 5155434 h 5155434"/>
              <a:gd name="connsiteX0" fmla="*/ 0 w 5011330"/>
              <a:gd name="connsiteY0" fmla="*/ 5155434 h 5157782"/>
              <a:gd name="connsiteX1" fmla="*/ 25126 w 5011330"/>
              <a:gd name="connsiteY1" fmla="*/ 18683 h 5157782"/>
              <a:gd name="connsiteX2" fmla="*/ 5011330 w 5011330"/>
              <a:gd name="connsiteY2" fmla="*/ 0 h 5157782"/>
              <a:gd name="connsiteX3" fmla="*/ 3469376 w 5011330"/>
              <a:gd name="connsiteY3" fmla="*/ 5155075 h 5157782"/>
              <a:gd name="connsiteX4" fmla="*/ 0 w 5011330"/>
              <a:gd name="connsiteY4" fmla="*/ 5155434 h 5157782"/>
              <a:gd name="connsiteX0" fmla="*/ 0 w 5011473"/>
              <a:gd name="connsiteY0" fmla="*/ 5155658 h 5157127"/>
              <a:gd name="connsiteX1" fmla="*/ 25126 w 5011473"/>
              <a:gd name="connsiteY1" fmla="*/ 18907 h 5157127"/>
              <a:gd name="connsiteX2" fmla="*/ 5011330 w 5011473"/>
              <a:gd name="connsiteY2" fmla="*/ 224 h 5157127"/>
              <a:gd name="connsiteX3" fmla="*/ 3469376 w 5011473"/>
              <a:gd name="connsiteY3" fmla="*/ 5155299 h 5157127"/>
              <a:gd name="connsiteX4" fmla="*/ 0 w 5011473"/>
              <a:gd name="connsiteY4" fmla="*/ 5155658 h 5157127"/>
              <a:gd name="connsiteX0" fmla="*/ 0 w 4656540"/>
              <a:gd name="connsiteY0" fmla="*/ 5136975 h 5138450"/>
              <a:gd name="connsiteX1" fmla="*/ 25126 w 4656540"/>
              <a:gd name="connsiteY1" fmla="*/ 224 h 5138450"/>
              <a:gd name="connsiteX2" fmla="*/ 4656357 w 4656540"/>
              <a:gd name="connsiteY2" fmla="*/ 224 h 5138450"/>
              <a:gd name="connsiteX3" fmla="*/ 3469376 w 4656540"/>
              <a:gd name="connsiteY3" fmla="*/ 5136616 h 5138450"/>
              <a:gd name="connsiteX4" fmla="*/ 0 w 4656540"/>
              <a:gd name="connsiteY4" fmla="*/ 5136975 h 5138450"/>
              <a:gd name="connsiteX0" fmla="*/ 0 w 7368465"/>
              <a:gd name="connsiteY0" fmla="*/ 5136975 h 5138450"/>
              <a:gd name="connsiteX1" fmla="*/ 25126 w 7368465"/>
              <a:gd name="connsiteY1" fmla="*/ 224 h 5138450"/>
              <a:gd name="connsiteX2" fmla="*/ 7368407 w 7368465"/>
              <a:gd name="connsiteY2" fmla="*/ 223 h 5138450"/>
              <a:gd name="connsiteX3" fmla="*/ 3469376 w 7368465"/>
              <a:gd name="connsiteY3" fmla="*/ 5136616 h 5138450"/>
              <a:gd name="connsiteX4" fmla="*/ 0 w 7368465"/>
              <a:gd name="connsiteY4" fmla="*/ 5136975 h 5138450"/>
              <a:gd name="connsiteX0" fmla="*/ 0 w 7368555"/>
              <a:gd name="connsiteY0" fmla="*/ 5136975 h 5138450"/>
              <a:gd name="connsiteX1" fmla="*/ 25126 w 7368555"/>
              <a:gd name="connsiteY1" fmla="*/ 224 h 5138450"/>
              <a:gd name="connsiteX2" fmla="*/ 7368407 w 7368555"/>
              <a:gd name="connsiteY2" fmla="*/ 223 h 5138450"/>
              <a:gd name="connsiteX3" fmla="*/ 5891458 w 7368555"/>
              <a:gd name="connsiteY3" fmla="*/ 5136617 h 5138450"/>
              <a:gd name="connsiteX4" fmla="*/ 0 w 7368555"/>
              <a:gd name="connsiteY4" fmla="*/ 5136975 h 5138450"/>
              <a:gd name="connsiteX0" fmla="*/ 0 w 7368603"/>
              <a:gd name="connsiteY0" fmla="*/ 5136975 h 5138450"/>
              <a:gd name="connsiteX1" fmla="*/ 25126 w 7368603"/>
              <a:gd name="connsiteY1" fmla="*/ 224 h 5138450"/>
              <a:gd name="connsiteX2" fmla="*/ 7368407 w 7368603"/>
              <a:gd name="connsiteY2" fmla="*/ 223 h 5138450"/>
              <a:gd name="connsiteX3" fmla="*/ 6266711 w 7368603"/>
              <a:gd name="connsiteY3" fmla="*/ 5136617 h 5138450"/>
              <a:gd name="connsiteX4" fmla="*/ 0 w 7368603"/>
              <a:gd name="connsiteY4" fmla="*/ 5136975 h 5138450"/>
              <a:gd name="connsiteX0" fmla="*/ 930060 w 8298663"/>
              <a:gd name="connsiteY0" fmla="*/ 5136975 h 5138450"/>
              <a:gd name="connsiteX1" fmla="*/ 0 w 8298663"/>
              <a:gd name="connsiteY1" fmla="*/ 223 h 5138450"/>
              <a:gd name="connsiteX2" fmla="*/ 8298467 w 8298663"/>
              <a:gd name="connsiteY2" fmla="*/ 223 h 5138450"/>
              <a:gd name="connsiteX3" fmla="*/ 7196771 w 8298663"/>
              <a:gd name="connsiteY3" fmla="*/ 5136617 h 5138450"/>
              <a:gd name="connsiteX4" fmla="*/ 930060 w 8298663"/>
              <a:gd name="connsiteY4" fmla="*/ 5136975 h 5138450"/>
              <a:gd name="connsiteX0" fmla="*/ 0 w 8323788"/>
              <a:gd name="connsiteY0" fmla="*/ 5171813 h 5171813"/>
              <a:gd name="connsiteX1" fmla="*/ 25125 w 8323788"/>
              <a:gd name="connsiteY1" fmla="*/ 223 h 5171813"/>
              <a:gd name="connsiteX2" fmla="*/ 8323592 w 8323788"/>
              <a:gd name="connsiteY2" fmla="*/ 223 h 5171813"/>
              <a:gd name="connsiteX3" fmla="*/ 7221896 w 8323788"/>
              <a:gd name="connsiteY3" fmla="*/ 5136617 h 5171813"/>
              <a:gd name="connsiteX4" fmla="*/ 0 w 8323788"/>
              <a:gd name="connsiteY4" fmla="*/ 5171813 h 517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3788" h="5171813">
                <a:moveTo>
                  <a:pt x="0" y="5171813"/>
                </a:moveTo>
                <a:lnTo>
                  <a:pt x="25125" y="223"/>
                </a:lnTo>
                <a:lnTo>
                  <a:pt x="8323592" y="223"/>
                </a:lnTo>
                <a:cubicBezTo>
                  <a:pt x="8341325" y="-39624"/>
                  <a:pt x="7148113" y="5251199"/>
                  <a:pt x="7221896" y="5136617"/>
                </a:cubicBezTo>
                <a:lnTo>
                  <a:pt x="0" y="5171813"/>
                </a:lnTo>
                <a:close/>
              </a:path>
            </a:pathLst>
          </a:custGeom>
          <a:solidFill>
            <a:srgbClr val="D9D9D9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7274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- White (Insert Image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0835" y="4778827"/>
            <a:ext cx="2057400" cy="273844"/>
          </a:xfrm>
        </p:spPr>
        <p:txBody>
          <a:bodyPr/>
          <a:lstStyle>
            <a:lvl1pPr algn="r">
              <a:defRPr>
                <a:solidFill>
                  <a:srgbClr val="032048"/>
                </a:solidFill>
              </a:defRPr>
            </a:lvl1pPr>
          </a:lstStyle>
          <a:p>
            <a:fld id="{D1666282-696E-4BC8-B8B0-F336AA0FA017}" type="datetime1">
              <a:rPr lang="en-GB" smtClean="0"/>
              <a:pPr/>
              <a:t>17/06/2021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08799" y="4752435"/>
            <a:ext cx="540000" cy="273844"/>
          </a:xfrm>
        </p:spPr>
        <p:txBody>
          <a:bodyPr/>
          <a:lstStyle>
            <a:lvl1pPr>
              <a:defRPr>
                <a:solidFill>
                  <a:srgbClr val="032048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7541" y="-204023"/>
            <a:ext cx="6530695" cy="1101600"/>
          </a:xfrm>
        </p:spPr>
        <p:txBody>
          <a:bodyPr anchor="b"/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8031072" y="3194907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398585" y="1353186"/>
            <a:ext cx="1792417" cy="707677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4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magna.</a:t>
            </a:r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452927" y="1329316"/>
            <a:ext cx="1781118" cy="1406957"/>
          </a:xfrm>
          <a:solidFill>
            <a:srgbClr val="D9D9D9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4805564" y="1362631"/>
            <a:ext cx="1781118" cy="1406957"/>
          </a:xfrm>
          <a:solidFill>
            <a:srgbClr val="D9D9D9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398582" y="2172913"/>
            <a:ext cx="1642326" cy="765405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2332183" y="2117781"/>
            <a:ext cx="18934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6774312" y="1353186"/>
            <a:ext cx="1792417" cy="707677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4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magna.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6774309" y="2172913"/>
            <a:ext cx="1642326" cy="765405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6707910" y="2117781"/>
            <a:ext cx="18934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398585" y="3079231"/>
            <a:ext cx="1792417" cy="707677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4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magna.</a:t>
            </a:r>
          </a:p>
        </p:txBody>
      </p:sp>
      <p:sp>
        <p:nvSpPr>
          <p:cNvPr id="49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452927" y="3055361"/>
            <a:ext cx="1781118" cy="1406957"/>
          </a:xfrm>
          <a:solidFill>
            <a:srgbClr val="D9D9D9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0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4805564" y="3088676"/>
            <a:ext cx="1781118" cy="1406957"/>
          </a:xfrm>
          <a:solidFill>
            <a:srgbClr val="D9D9D9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1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2398582" y="3898958"/>
            <a:ext cx="1642326" cy="765405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</p:txBody>
      </p:sp>
      <p:cxnSp>
        <p:nvCxnSpPr>
          <p:cNvPr id="52" name="Straight Connector 51"/>
          <p:cNvCxnSpPr/>
          <p:nvPr userDrawn="1"/>
        </p:nvCxnSpPr>
        <p:spPr>
          <a:xfrm>
            <a:off x="2332183" y="3843826"/>
            <a:ext cx="18934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6774312" y="3079231"/>
            <a:ext cx="1792417" cy="707677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4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magna.</a:t>
            </a:r>
          </a:p>
        </p:txBody>
      </p:sp>
      <p:sp>
        <p:nvSpPr>
          <p:cNvPr id="5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774309" y="3898958"/>
            <a:ext cx="1642326" cy="765405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6707910" y="3843826"/>
            <a:ext cx="18934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44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- White (Insert Image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0835" y="4778827"/>
            <a:ext cx="2057400" cy="273844"/>
          </a:xfrm>
        </p:spPr>
        <p:txBody>
          <a:bodyPr/>
          <a:lstStyle>
            <a:lvl1pPr algn="r">
              <a:defRPr>
                <a:solidFill>
                  <a:srgbClr val="032048"/>
                </a:solidFill>
              </a:defRPr>
            </a:lvl1pPr>
          </a:lstStyle>
          <a:p>
            <a:fld id="{D1666282-696E-4BC8-B8B0-F336AA0FA017}" type="datetime1">
              <a:rPr lang="en-GB" smtClean="0"/>
              <a:pPr/>
              <a:t>17/06/2021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08799" y="4752435"/>
            <a:ext cx="540000" cy="273844"/>
          </a:xfrm>
        </p:spPr>
        <p:txBody>
          <a:bodyPr/>
          <a:lstStyle>
            <a:lvl1pPr>
              <a:defRPr>
                <a:solidFill>
                  <a:srgbClr val="032048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7541" y="-204023"/>
            <a:ext cx="6530695" cy="1101600"/>
          </a:xfrm>
        </p:spPr>
        <p:txBody>
          <a:bodyPr anchor="b"/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8031072" y="3194907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85180" y="1601413"/>
            <a:ext cx="1792417" cy="707677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4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magna.</a:t>
            </a:r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4589318" y="1610858"/>
            <a:ext cx="1997364" cy="2446048"/>
          </a:xfrm>
          <a:solidFill>
            <a:srgbClr val="D9D9D9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485177" y="2421140"/>
            <a:ext cx="1642326" cy="1706360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2418778" y="2366008"/>
            <a:ext cx="18934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6774312" y="1601413"/>
            <a:ext cx="1792417" cy="707677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4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magna.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6774309" y="2421140"/>
            <a:ext cx="1642326" cy="1758314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6707910" y="2366008"/>
            <a:ext cx="18934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317503" y="1610858"/>
            <a:ext cx="1997364" cy="2446048"/>
          </a:xfrm>
          <a:solidFill>
            <a:srgbClr val="D9D9D9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79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 - White (Insert Image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0835" y="4778827"/>
            <a:ext cx="2057400" cy="273844"/>
          </a:xfrm>
        </p:spPr>
        <p:txBody>
          <a:bodyPr/>
          <a:lstStyle>
            <a:lvl1pPr algn="r">
              <a:defRPr>
                <a:solidFill>
                  <a:srgbClr val="032048"/>
                </a:solidFill>
              </a:defRPr>
            </a:lvl1pPr>
          </a:lstStyle>
          <a:p>
            <a:fld id="{D1666282-696E-4BC8-B8B0-F336AA0FA017}" type="datetime1">
              <a:rPr lang="en-GB" smtClean="0"/>
              <a:pPr/>
              <a:t>17/06/2021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08799" y="4752435"/>
            <a:ext cx="540000" cy="273844"/>
          </a:xfrm>
        </p:spPr>
        <p:txBody>
          <a:bodyPr/>
          <a:lstStyle>
            <a:lvl1pPr>
              <a:defRPr>
                <a:solidFill>
                  <a:srgbClr val="032048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7541" y="-204023"/>
            <a:ext cx="6530695" cy="1101600"/>
          </a:xfrm>
        </p:spPr>
        <p:txBody>
          <a:bodyPr anchor="b"/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8031072" y="3194907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382799" y="1381311"/>
            <a:ext cx="8469371" cy="3158264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2000" b="0" i="0" baseline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/>
              <a:t>Please add text here</a:t>
            </a:r>
            <a:r>
              <a:rPr lang="mr-IN" dirty="0"/>
              <a:t>…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73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White (Insert Image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0835" y="4771611"/>
            <a:ext cx="2057400" cy="273844"/>
          </a:xfrm>
        </p:spPr>
        <p:txBody>
          <a:bodyPr/>
          <a:lstStyle>
            <a:lvl1pPr algn="r">
              <a:defRPr>
                <a:solidFill>
                  <a:srgbClr val="032048"/>
                </a:solidFill>
              </a:defRPr>
            </a:lvl1pPr>
          </a:lstStyle>
          <a:p>
            <a:fld id="{D1666282-696E-4BC8-B8B0-F336AA0FA017}" type="datetime1">
              <a:rPr lang="en-GB" smtClean="0"/>
              <a:pPr/>
              <a:t>17/06/2021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08799" y="4752435"/>
            <a:ext cx="540000" cy="273844"/>
          </a:xfrm>
        </p:spPr>
        <p:txBody>
          <a:bodyPr/>
          <a:lstStyle>
            <a:lvl1pPr>
              <a:defRPr>
                <a:solidFill>
                  <a:srgbClr val="032048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382799" y="1043021"/>
            <a:ext cx="8469371" cy="3507362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2000" b="0" i="0" baseline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/>
              <a:t>Please add text here</a:t>
            </a:r>
            <a:r>
              <a:rPr lang="mr-IN" dirty="0"/>
              <a:t>…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010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and Im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972" y="783780"/>
            <a:ext cx="5259600" cy="1101600"/>
          </a:xfrm>
        </p:spPr>
        <p:txBody>
          <a:bodyPr anchor="b"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972" y="2194793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342861" indent="0" algn="ctr">
              <a:buNone/>
              <a:defRPr sz="1500"/>
            </a:lvl2pPr>
            <a:lvl3pPr marL="685722" indent="0" algn="ctr">
              <a:buNone/>
              <a:defRPr sz="1400"/>
            </a:lvl3pPr>
            <a:lvl4pPr marL="1028583" indent="0" algn="ctr">
              <a:buNone/>
              <a:defRPr sz="1200"/>
            </a:lvl4pPr>
            <a:lvl5pPr marL="1371444" indent="0" algn="ctr">
              <a:buNone/>
              <a:defRPr sz="1200"/>
            </a:lvl5pPr>
            <a:lvl6pPr marL="1714305" indent="0" algn="ctr">
              <a:buNone/>
              <a:defRPr sz="1200"/>
            </a:lvl6pPr>
            <a:lvl7pPr marL="2057166" indent="0" algn="ctr">
              <a:buNone/>
              <a:defRPr sz="1200"/>
            </a:lvl7pPr>
            <a:lvl8pPr marL="2400027" indent="0" algn="ctr">
              <a:buNone/>
              <a:defRPr sz="1200"/>
            </a:lvl8pPr>
            <a:lvl9pPr marL="274288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16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hite and Colou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1558" y="386090"/>
            <a:ext cx="5259600" cy="1101600"/>
          </a:xfrm>
        </p:spPr>
        <p:txBody>
          <a:bodyPr anchor="b"/>
          <a:lstStyle>
            <a:lvl1pPr algn="l">
              <a:defRPr sz="3200">
                <a:solidFill>
                  <a:srgbClr val="032048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973" y="1707307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861" indent="0" algn="ctr">
              <a:buNone/>
              <a:defRPr sz="1500"/>
            </a:lvl2pPr>
            <a:lvl3pPr marL="685722" indent="0" algn="ctr">
              <a:buNone/>
              <a:defRPr sz="1400"/>
            </a:lvl3pPr>
            <a:lvl4pPr marL="1028583" indent="0" algn="ctr">
              <a:buNone/>
              <a:defRPr sz="1200"/>
            </a:lvl4pPr>
            <a:lvl5pPr marL="1371444" indent="0" algn="ctr">
              <a:buNone/>
              <a:defRPr sz="1200"/>
            </a:lvl5pPr>
            <a:lvl6pPr marL="1714305" indent="0" algn="ctr">
              <a:buNone/>
              <a:defRPr sz="1200"/>
            </a:lvl6pPr>
            <a:lvl7pPr marL="2057166" indent="0" algn="ctr">
              <a:buNone/>
              <a:defRPr sz="1200"/>
            </a:lvl7pPr>
            <a:lvl8pPr marL="2400027" indent="0" algn="ctr">
              <a:buNone/>
              <a:defRPr sz="1200"/>
            </a:lvl8pPr>
            <a:lvl9pPr marL="274288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95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(Insert Image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0835" y="4771611"/>
            <a:ext cx="2057400" cy="273844"/>
          </a:xfrm>
        </p:spPr>
        <p:txBody>
          <a:bodyPr/>
          <a:lstStyle>
            <a:lvl1pPr algn="r">
              <a:defRPr>
                <a:solidFill>
                  <a:srgbClr val="032048"/>
                </a:solidFill>
              </a:defRPr>
            </a:lvl1pPr>
          </a:lstStyle>
          <a:p>
            <a:fld id="{D1666282-696E-4BC8-B8B0-F336AA0FA017}" type="datetime1">
              <a:rPr lang="en-GB" smtClean="0"/>
              <a:pPr/>
              <a:t>17/06/2021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972" y="995452"/>
            <a:ext cx="5259600" cy="1101600"/>
          </a:xfrm>
        </p:spPr>
        <p:txBody>
          <a:bodyPr anchor="b"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972" y="2400052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342861" indent="0" algn="ctr">
              <a:buNone/>
              <a:defRPr sz="1500"/>
            </a:lvl2pPr>
            <a:lvl3pPr marL="685722" indent="0" algn="ctr">
              <a:buNone/>
              <a:defRPr sz="1400"/>
            </a:lvl3pPr>
            <a:lvl4pPr marL="1028583" indent="0" algn="ctr">
              <a:buNone/>
              <a:defRPr sz="1200"/>
            </a:lvl4pPr>
            <a:lvl5pPr marL="1371444" indent="0" algn="ctr">
              <a:buNone/>
              <a:defRPr sz="1200"/>
            </a:lvl5pPr>
            <a:lvl6pPr marL="1714305" indent="0" algn="ctr">
              <a:buNone/>
              <a:defRPr sz="1200"/>
            </a:lvl6pPr>
            <a:lvl7pPr marL="2057166" indent="0" algn="ctr">
              <a:buNone/>
              <a:defRPr sz="1200"/>
            </a:lvl7pPr>
            <a:lvl8pPr marL="2400027" indent="0" algn="ctr">
              <a:buNone/>
              <a:defRPr sz="1200"/>
            </a:lvl8pPr>
            <a:lvl9pPr marL="274288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58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hite (Insert Image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0835" y="4778827"/>
            <a:ext cx="2057400" cy="273844"/>
          </a:xfrm>
        </p:spPr>
        <p:txBody>
          <a:bodyPr/>
          <a:lstStyle>
            <a:lvl1pPr algn="r">
              <a:defRPr>
                <a:solidFill>
                  <a:srgbClr val="032048"/>
                </a:solidFill>
              </a:defRPr>
            </a:lvl1pPr>
          </a:lstStyle>
          <a:p>
            <a:fld id="{D1666282-696E-4BC8-B8B0-F336AA0FA017}" type="datetime1">
              <a:rPr lang="en-GB" smtClean="0"/>
              <a:pPr/>
              <a:t>17/06/2021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08799" y="4752435"/>
            <a:ext cx="540000" cy="273844"/>
          </a:xfrm>
        </p:spPr>
        <p:txBody>
          <a:bodyPr/>
          <a:lstStyle>
            <a:lvl1pPr>
              <a:defRPr>
                <a:solidFill>
                  <a:srgbClr val="032048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7541" y="-204023"/>
            <a:ext cx="6530695" cy="1101600"/>
          </a:xfrm>
        </p:spPr>
        <p:txBody>
          <a:bodyPr anchor="b"/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5534026" y="1255713"/>
            <a:ext cx="3355624" cy="3355975"/>
          </a:xfrm>
          <a:solidFill>
            <a:srgbClr val="D9D9D9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28" y="1264080"/>
            <a:ext cx="4905152" cy="1297747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2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36390" y="3238992"/>
            <a:ext cx="4905152" cy="1397986"/>
          </a:xfrm>
        </p:spPr>
        <p:txBody>
          <a:bodyPr lIns="72000" tIns="46800" rIns="72000" numCol="1">
            <a:noAutofit/>
          </a:bodyPr>
          <a:lstStyle>
            <a:lvl1pPr marL="171450" marR="0" indent="-17145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2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  <a:endParaRPr lang="en-US" dirty="0"/>
          </a:p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</a:t>
            </a:r>
            <a:br>
              <a:rPr lang="en-GB" dirty="0"/>
            </a:br>
            <a:r>
              <a:rPr lang="en-GB" dirty="0"/>
              <a:t>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  <a:endParaRPr lang="en-US" dirty="0"/>
          </a:p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</a:t>
            </a:r>
            <a:br>
              <a:rPr lang="en-GB" dirty="0"/>
            </a:br>
            <a:r>
              <a:rPr lang="en-GB" dirty="0"/>
              <a:t>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42163" y="2735960"/>
            <a:ext cx="4905152" cy="417427"/>
          </a:xfrm>
        </p:spPr>
        <p:txBody>
          <a:bodyPr lIns="72000" tIns="46800" rIns="72000" numCol="1">
            <a:noAutofit/>
          </a:bodyPr>
          <a:lstStyle>
            <a:lvl1pPr marL="171450" marR="0" indent="-17145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200" b="1" i="0" baseline="0">
                <a:solidFill>
                  <a:srgbClr val="7F7F7F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2781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- White (Insert Image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0835" y="4778827"/>
            <a:ext cx="2057400" cy="273844"/>
          </a:xfrm>
        </p:spPr>
        <p:txBody>
          <a:bodyPr/>
          <a:lstStyle>
            <a:lvl1pPr algn="r">
              <a:defRPr>
                <a:solidFill>
                  <a:srgbClr val="032048"/>
                </a:solidFill>
              </a:defRPr>
            </a:lvl1pPr>
          </a:lstStyle>
          <a:p>
            <a:fld id="{D1666282-696E-4BC8-B8B0-F336AA0FA017}" type="datetime1">
              <a:rPr lang="en-GB" smtClean="0"/>
              <a:pPr/>
              <a:t>17/06/2021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08799" y="4752435"/>
            <a:ext cx="540000" cy="273844"/>
          </a:xfrm>
        </p:spPr>
        <p:txBody>
          <a:bodyPr/>
          <a:lstStyle>
            <a:lvl1pPr>
              <a:defRPr>
                <a:solidFill>
                  <a:srgbClr val="032048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7541" y="-204023"/>
            <a:ext cx="6530695" cy="1101600"/>
          </a:xfrm>
        </p:spPr>
        <p:txBody>
          <a:bodyPr anchor="b"/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28" y="1264080"/>
            <a:ext cx="4905152" cy="1297747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2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5902381" y="1248497"/>
            <a:ext cx="2741938" cy="1623635"/>
          </a:xfrm>
          <a:solidFill>
            <a:srgbClr val="D9D9D9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5902381" y="2944357"/>
            <a:ext cx="2741938" cy="1623635"/>
          </a:xfrm>
          <a:solidFill>
            <a:srgbClr val="D9D9D9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36390" y="3238992"/>
            <a:ext cx="4905152" cy="1397986"/>
          </a:xfrm>
        </p:spPr>
        <p:txBody>
          <a:bodyPr lIns="72000" tIns="46800" rIns="72000" numCol="1">
            <a:noAutofit/>
          </a:bodyPr>
          <a:lstStyle>
            <a:lvl1pPr marL="171450" marR="0" indent="-17145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2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  <a:endParaRPr lang="en-US" dirty="0"/>
          </a:p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</a:t>
            </a:r>
            <a:br>
              <a:rPr lang="en-GB" dirty="0"/>
            </a:br>
            <a:r>
              <a:rPr lang="en-GB" dirty="0"/>
              <a:t>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  <a:endParaRPr lang="en-US" dirty="0"/>
          </a:p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</a:t>
            </a:r>
            <a:br>
              <a:rPr lang="en-GB" dirty="0"/>
            </a:br>
            <a:r>
              <a:rPr lang="en-GB" dirty="0"/>
              <a:t>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36391" y="2695550"/>
            <a:ext cx="4905152" cy="417427"/>
          </a:xfrm>
        </p:spPr>
        <p:txBody>
          <a:bodyPr lIns="72000" tIns="46800" rIns="72000" numCol="1">
            <a:noAutofit/>
          </a:bodyPr>
          <a:lstStyle>
            <a:lvl1pPr marL="171450" marR="0" indent="-17145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200" b="1" i="0" baseline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3772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White (Insert Image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0835" y="4778827"/>
            <a:ext cx="2057400" cy="273844"/>
          </a:xfrm>
        </p:spPr>
        <p:txBody>
          <a:bodyPr/>
          <a:lstStyle>
            <a:lvl1pPr algn="r">
              <a:defRPr>
                <a:solidFill>
                  <a:srgbClr val="032048"/>
                </a:solidFill>
              </a:defRPr>
            </a:lvl1pPr>
          </a:lstStyle>
          <a:p>
            <a:fld id="{D1666282-696E-4BC8-B8B0-F336AA0FA017}" type="datetime1">
              <a:rPr lang="en-GB" smtClean="0"/>
              <a:pPr/>
              <a:t>17/06/2021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08799" y="4752435"/>
            <a:ext cx="540000" cy="273844"/>
          </a:xfrm>
        </p:spPr>
        <p:txBody>
          <a:bodyPr/>
          <a:lstStyle>
            <a:lvl1pPr>
              <a:defRPr>
                <a:solidFill>
                  <a:srgbClr val="032048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7541" y="-204023"/>
            <a:ext cx="6530695" cy="1101600"/>
          </a:xfrm>
        </p:spPr>
        <p:txBody>
          <a:bodyPr anchor="b"/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76378" y="2044470"/>
            <a:ext cx="1298528" cy="2609558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276378" y="1520089"/>
            <a:ext cx="1298528" cy="423976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2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8031072" y="3194907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7" name="Straight Connector 46"/>
          <p:cNvCxnSpPr/>
          <p:nvPr userDrawn="1"/>
        </p:nvCxnSpPr>
        <p:spPr>
          <a:xfrm>
            <a:off x="235836" y="1996558"/>
            <a:ext cx="13763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726417" y="2044470"/>
            <a:ext cx="1298528" cy="2609558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</a:p>
        </p:txBody>
      </p:sp>
      <p:sp>
        <p:nvSpPr>
          <p:cNvPr id="62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1726417" y="1520089"/>
            <a:ext cx="1298528" cy="423976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2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</a:p>
        </p:txBody>
      </p:sp>
      <p:cxnSp>
        <p:nvCxnSpPr>
          <p:cNvPr id="63" name="Straight Connector 62"/>
          <p:cNvCxnSpPr/>
          <p:nvPr userDrawn="1"/>
        </p:nvCxnSpPr>
        <p:spPr>
          <a:xfrm>
            <a:off x="1685875" y="1996558"/>
            <a:ext cx="13763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3166458" y="2044470"/>
            <a:ext cx="1298528" cy="2609558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58" y="1520089"/>
            <a:ext cx="1298528" cy="423976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2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3125916" y="1996558"/>
            <a:ext cx="13763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4601498" y="2044470"/>
            <a:ext cx="1298528" cy="2609558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601498" y="1520089"/>
            <a:ext cx="1298528" cy="423976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2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4560956" y="1996558"/>
            <a:ext cx="13763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6036538" y="2044470"/>
            <a:ext cx="1298528" cy="2609558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6056538" y="1520089"/>
            <a:ext cx="1298528" cy="423976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2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</a:p>
        </p:txBody>
      </p:sp>
      <p:cxnSp>
        <p:nvCxnSpPr>
          <p:cNvPr id="72" name="Straight Connector 71"/>
          <p:cNvCxnSpPr/>
          <p:nvPr userDrawn="1"/>
        </p:nvCxnSpPr>
        <p:spPr>
          <a:xfrm>
            <a:off x="6015996" y="1996558"/>
            <a:ext cx="13763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7486579" y="2044470"/>
            <a:ext cx="1298528" cy="2609558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</a:p>
        </p:txBody>
      </p:sp>
      <p:sp>
        <p:nvSpPr>
          <p:cNvPr id="7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486579" y="1520089"/>
            <a:ext cx="1298528" cy="423976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2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</a:p>
        </p:txBody>
      </p:sp>
      <p:cxnSp>
        <p:nvCxnSpPr>
          <p:cNvPr id="75" name="Straight Connector 74"/>
          <p:cNvCxnSpPr/>
          <p:nvPr userDrawn="1"/>
        </p:nvCxnSpPr>
        <p:spPr>
          <a:xfrm>
            <a:off x="7466037" y="1996558"/>
            <a:ext cx="13763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00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- White (Insert Image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0835" y="4778827"/>
            <a:ext cx="2057400" cy="273844"/>
          </a:xfrm>
        </p:spPr>
        <p:txBody>
          <a:bodyPr/>
          <a:lstStyle>
            <a:lvl1pPr algn="r">
              <a:defRPr>
                <a:solidFill>
                  <a:srgbClr val="032048"/>
                </a:solidFill>
              </a:defRPr>
            </a:lvl1pPr>
          </a:lstStyle>
          <a:p>
            <a:fld id="{D1666282-696E-4BC8-B8B0-F336AA0FA017}" type="datetime1">
              <a:rPr lang="en-GB" smtClean="0"/>
              <a:pPr/>
              <a:t>17/06/2021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08799" y="4752435"/>
            <a:ext cx="540000" cy="273844"/>
          </a:xfrm>
        </p:spPr>
        <p:txBody>
          <a:bodyPr/>
          <a:lstStyle>
            <a:lvl1pPr>
              <a:defRPr>
                <a:solidFill>
                  <a:srgbClr val="032048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7541" y="-204023"/>
            <a:ext cx="6530695" cy="1101600"/>
          </a:xfrm>
        </p:spPr>
        <p:txBody>
          <a:bodyPr anchor="b"/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491796-214B-45DE-99F8-B1AF36C957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5872" y="1469459"/>
            <a:ext cx="3275856" cy="1367635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  <a:gd name="connsiteX0" fmla="*/ 0 w 3469436"/>
              <a:gd name="connsiteY0" fmla="*/ 5155434 h 5155434"/>
              <a:gd name="connsiteX1" fmla="*/ 25126 w 3469436"/>
              <a:gd name="connsiteY1" fmla="*/ 18683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  <a:gd name="connsiteX0" fmla="*/ 0 w 5011330"/>
              <a:gd name="connsiteY0" fmla="*/ 5155434 h 5155434"/>
              <a:gd name="connsiteX1" fmla="*/ 25126 w 5011330"/>
              <a:gd name="connsiteY1" fmla="*/ 18683 h 5155434"/>
              <a:gd name="connsiteX2" fmla="*/ 5011330 w 5011330"/>
              <a:gd name="connsiteY2" fmla="*/ 0 h 5155434"/>
              <a:gd name="connsiteX3" fmla="*/ 3469376 w 5011330"/>
              <a:gd name="connsiteY3" fmla="*/ 5155075 h 5155434"/>
              <a:gd name="connsiteX4" fmla="*/ 0 w 5011330"/>
              <a:gd name="connsiteY4" fmla="*/ 5155434 h 5155434"/>
              <a:gd name="connsiteX0" fmla="*/ 0 w 5011330"/>
              <a:gd name="connsiteY0" fmla="*/ 5155434 h 5157782"/>
              <a:gd name="connsiteX1" fmla="*/ 25126 w 5011330"/>
              <a:gd name="connsiteY1" fmla="*/ 18683 h 5157782"/>
              <a:gd name="connsiteX2" fmla="*/ 5011330 w 5011330"/>
              <a:gd name="connsiteY2" fmla="*/ 0 h 5157782"/>
              <a:gd name="connsiteX3" fmla="*/ 3469376 w 5011330"/>
              <a:gd name="connsiteY3" fmla="*/ 5155075 h 5157782"/>
              <a:gd name="connsiteX4" fmla="*/ 0 w 5011330"/>
              <a:gd name="connsiteY4" fmla="*/ 5155434 h 5157782"/>
              <a:gd name="connsiteX0" fmla="*/ 0 w 5011473"/>
              <a:gd name="connsiteY0" fmla="*/ 5155658 h 5157127"/>
              <a:gd name="connsiteX1" fmla="*/ 25126 w 5011473"/>
              <a:gd name="connsiteY1" fmla="*/ 18907 h 5157127"/>
              <a:gd name="connsiteX2" fmla="*/ 5011330 w 5011473"/>
              <a:gd name="connsiteY2" fmla="*/ 224 h 5157127"/>
              <a:gd name="connsiteX3" fmla="*/ 3469376 w 5011473"/>
              <a:gd name="connsiteY3" fmla="*/ 5155299 h 5157127"/>
              <a:gd name="connsiteX4" fmla="*/ 0 w 5011473"/>
              <a:gd name="connsiteY4" fmla="*/ 5155658 h 5157127"/>
              <a:gd name="connsiteX0" fmla="*/ 0 w 4656540"/>
              <a:gd name="connsiteY0" fmla="*/ 5136975 h 5138450"/>
              <a:gd name="connsiteX1" fmla="*/ 25126 w 4656540"/>
              <a:gd name="connsiteY1" fmla="*/ 224 h 5138450"/>
              <a:gd name="connsiteX2" fmla="*/ 4656357 w 4656540"/>
              <a:gd name="connsiteY2" fmla="*/ 224 h 5138450"/>
              <a:gd name="connsiteX3" fmla="*/ 3469376 w 4656540"/>
              <a:gd name="connsiteY3" fmla="*/ 5136616 h 5138450"/>
              <a:gd name="connsiteX4" fmla="*/ 0 w 4656540"/>
              <a:gd name="connsiteY4" fmla="*/ 5136975 h 5138450"/>
              <a:gd name="connsiteX0" fmla="*/ 0 w 7368465"/>
              <a:gd name="connsiteY0" fmla="*/ 5136975 h 5138450"/>
              <a:gd name="connsiteX1" fmla="*/ 25126 w 7368465"/>
              <a:gd name="connsiteY1" fmla="*/ 224 h 5138450"/>
              <a:gd name="connsiteX2" fmla="*/ 7368407 w 7368465"/>
              <a:gd name="connsiteY2" fmla="*/ 223 h 5138450"/>
              <a:gd name="connsiteX3" fmla="*/ 3469376 w 7368465"/>
              <a:gd name="connsiteY3" fmla="*/ 5136616 h 5138450"/>
              <a:gd name="connsiteX4" fmla="*/ 0 w 7368465"/>
              <a:gd name="connsiteY4" fmla="*/ 5136975 h 5138450"/>
              <a:gd name="connsiteX0" fmla="*/ 0 w 7368555"/>
              <a:gd name="connsiteY0" fmla="*/ 5136975 h 5138450"/>
              <a:gd name="connsiteX1" fmla="*/ 25126 w 7368555"/>
              <a:gd name="connsiteY1" fmla="*/ 224 h 5138450"/>
              <a:gd name="connsiteX2" fmla="*/ 7368407 w 7368555"/>
              <a:gd name="connsiteY2" fmla="*/ 223 h 5138450"/>
              <a:gd name="connsiteX3" fmla="*/ 5891458 w 7368555"/>
              <a:gd name="connsiteY3" fmla="*/ 5136617 h 5138450"/>
              <a:gd name="connsiteX4" fmla="*/ 0 w 7368555"/>
              <a:gd name="connsiteY4" fmla="*/ 5136975 h 5138450"/>
              <a:gd name="connsiteX0" fmla="*/ 0 w 7368603"/>
              <a:gd name="connsiteY0" fmla="*/ 5136975 h 5138450"/>
              <a:gd name="connsiteX1" fmla="*/ 25126 w 7368603"/>
              <a:gd name="connsiteY1" fmla="*/ 224 h 5138450"/>
              <a:gd name="connsiteX2" fmla="*/ 7368407 w 7368603"/>
              <a:gd name="connsiteY2" fmla="*/ 223 h 5138450"/>
              <a:gd name="connsiteX3" fmla="*/ 6266711 w 7368603"/>
              <a:gd name="connsiteY3" fmla="*/ 5136617 h 5138450"/>
              <a:gd name="connsiteX4" fmla="*/ 0 w 7368603"/>
              <a:gd name="connsiteY4" fmla="*/ 5136975 h 5138450"/>
              <a:gd name="connsiteX0" fmla="*/ 930060 w 8298663"/>
              <a:gd name="connsiteY0" fmla="*/ 5136975 h 5138450"/>
              <a:gd name="connsiteX1" fmla="*/ 0 w 8298663"/>
              <a:gd name="connsiteY1" fmla="*/ 223 h 5138450"/>
              <a:gd name="connsiteX2" fmla="*/ 8298467 w 8298663"/>
              <a:gd name="connsiteY2" fmla="*/ 223 h 5138450"/>
              <a:gd name="connsiteX3" fmla="*/ 7196771 w 8298663"/>
              <a:gd name="connsiteY3" fmla="*/ 5136617 h 5138450"/>
              <a:gd name="connsiteX4" fmla="*/ 930060 w 8298663"/>
              <a:gd name="connsiteY4" fmla="*/ 5136975 h 5138450"/>
              <a:gd name="connsiteX0" fmla="*/ 0 w 8323788"/>
              <a:gd name="connsiteY0" fmla="*/ 5171813 h 5171813"/>
              <a:gd name="connsiteX1" fmla="*/ 25125 w 8323788"/>
              <a:gd name="connsiteY1" fmla="*/ 223 h 5171813"/>
              <a:gd name="connsiteX2" fmla="*/ 8323592 w 8323788"/>
              <a:gd name="connsiteY2" fmla="*/ 223 h 5171813"/>
              <a:gd name="connsiteX3" fmla="*/ 7221896 w 8323788"/>
              <a:gd name="connsiteY3" fmla="*/ 5136617 h 5171813"/>
              <a:gd name="connsiteX4" fmla="*/ 0 w 8323788"/>
              <a:gd name="connsiteY4" fmla="*/ 5171813 h 5171813"/>
              <a:gd name="connsiteX0" fmla="*/ 25170 w 8348956"/>
              <a:gd name="connsiteY0" fmla="*/ 5171813 h 5171813"/>
              <a:gd name="connsiteX1" fmla="*/ 0 w 8348956"/>
              <a:gd name="connsiteY1" fmla="*/ 223 h 5171813"/>
              <a:gd name="connsiteX2" fmla="*/ 8348762 w 8348956"/>
              <a:gd name="connsiteY2" fmla="*/ 223 h 5171813"/>
              <a:gd name="connsiteX3" fmla="*/ 7247066 w 8348956"/>
              <a:gd name="connsiteY3" fmla="*/ 5136617 h 5171813"/>
              <a:gd name="connsiteX4" fmla="*/ 25170 w 8348956"/>
              <a:gd name="connsiteY4" fmla="*/ 5171813 h 5171813"/>
              <a:gd name="connsiteX0" fmla="*/ 25170 w 8348957"/>
              <a:gd name="connsiteY0" fmla="*/ 5171813 h 5171813"/>
              <a:gd name="connsiteX1" fmla="*/ 0 w 8348957"/>
              <a:gd name="connsiteY1" fmla="*/ 223 h 5171813"/>
              <a:gd name="connsiteX2" fmla="*/ 8348762 w 8348957"/>
              <a:gd name="connsiteY2" fmla="*/ 223 h 5171813"/>
              <a:gd name="connsiteX3" fmla="*/ 7247066 w 8348957"/>
              <a:gd name="connsiteY3" fmla="*/ 5136617 h 5171813"/>
              <a:gd name="connsiteX4" fmla="*/ 25170 w 8348957"/>
              <a:gd name="connsiteY4" fmla="*/ 5171813 h 5171813"/>
              <a:gd name="connsiteX0" fmla="*/ 16788 w 8340575"/>
              <a:gd name="connsiteY0" fmla="*/ 5171813 h 5171813"/>
              <a:gd name="connsiteX1" fmla="*/ 0 w 8340575"/>
              <a:gd name="connsiteY1" fmla="*/ 11319 h 5171813"/>
              <a:gd name="connsiteX2" fmla="*/ 8340380 w 8340575"/>
              <a:gd name="connsiteY2" fmla="*/ 223 h 5171813"/>
              <a:gd name="connsiteX3" fmla="*/ 7238684 w 8340575"/>
              <a:gd name="connsiteY3" fmla="*/ 5136617 h 5171813"/>
              <a:gd name="connsiteX4" fmla="*/ 16788 w 8340575"/>
              <a:gd name="connsiteY4" fmla="*/ 5171813 h 5171813"/>
              <a:gd name="connsiteX0" fmla="*/ 16788 w 8340572"/>
              <a:gd name="connsiteY0" fmla="*/ 5171813 h 5182821"/>
              <a:gd name="connsiteX1" fmla="*/ 0 w 8340572"/>
              <a:gd name="connsiteY1" fmla="*/ 11319 h 5182821"/>
              <a:gd name="connsiteX2" fmla="*/ 8340380 w 8340572"/>
              <a:gd name="connsiteY2" fmla="*/ 223 h 5182821"/>
              <a:gd name="connsiteX3" fmla="*/ 7213537 w 8340572"/>
              <a:gd name="connsiteY3" fmla="*/ 5181002 h 5182821"/>
              <a:gd name="connsiteX4" fmla="*/ 16788 w 8340572"/>
              <a:gd name="connsiteY4" fmla="*/ 5171813 h 5182821"/>
              <a:gd name="connsiteX0" fmla="*/ 8405 w 8332188"/>
              <a:gd name="connsiteY0" fmla="*/ 5171813 h 5182821"/>
              <a:gd name="connsiteX1" fmla="*/ 0 w 8332188"/>
              <a:gd name="connsiteY1" fmla="*/ 22416 h 5182821"/>
              <a:gd name="connsiteX2" fmla="*/ 8331997 w 8332188"/>
              <a:gd name="connsiteY2" fmla="*/ 223 h 5182821"/>
              <a:gd name="connsiteX3" fmla="*/ 7205154 w 8332188"/>
              <a:gd name="connsiteY3" fmla="*/ 5181002 h 5182821"/>
              <a:gd name="connsiteX4" fmla="*/ 8405 w 8332188"/>
              <a:gd name="connsiteY4" fmla="*/ 5171813 h 5182821"/>
              <a:gd name="connsiteX0" fmla="*/ 14 w 8323797"/>
              <a:gd name="connsiteY0" fmla="*/ 5171813 h 5182821"/>
              <a:gd name="connsiteX1" fmla="*/ 3914604 w 8323797"/>
              <a:gd name="connsiteY1" fmla="*/ 44609 h 5182821"/>
              <a:gd name="connsiteX2" fmla="*/ 8323606 w 8323797"/>
              <a:gd name="connsiteY2" fmla="*/ 223 h 5182821"/>
              <a:gd name="connsiteX3" fmla="*/ 7196763 w 8323797"/>
              <a:gd name="connsiteY3" fmla="*/ 5181002 h 5182821"/>
              <a:gd name="connsiteX4" fmla="*/ 14 w 8323797"/>
              <a:gd name="connsiteY4" fmla="*/ 5171813 h 5182821"/>
              <a:gd name="connsiteX0" fmla="*/ 948 w 4443650"/>
              <a:gd name="connsiteY0" fmla="*/ 5182910 h 5182910"/>
              <a:gd name="connsiteX1" fmla="*/ 34457 w 4443650"/>
              <a:gd name="connsiteY1" fmla="*/ 44609 h 5182910"/>
              <a:gd name="connsiteX2" fmla="*/ 4443459 w 4443650"/>
              <a:gd name="connsiteY2" fmla="*/ 223 h 5182910"/>
              <a:gd name="connsiteX3" fmla="*/ 3316616 w 4443650"/>
              <a:gd name="connsiteY3" fmla="*/ 5181002 h 5182910"/>
              <a:gd name="connsiteX4" fmla="*/ 948 w 4443650"/>
              <a:gd name="connsiteY4" fmla="*/ 5182910 h 5182910"/>
              <a:gd name="connsiteX0" fmla="*/ 16786 w 4459488"/>
              <a:gd name="connsiteY0" fmla="*/ 5182910 h 5182910"/>
              <a:gd name="connsiteX1" fmla="*/ 0 w 4459488"/>
              <a:gd name="connsiteY1" fmla="*/ 22416 h 5182910"/>
              <a:gd name="connsiteX2" fmla="*/ 4459297 w 4459488"/>
              <a:gd name="connsiteY2" fmla="*/ 223 h 5182910"/>
              <a:gd name="connsiteX3" fmla="*/ 3332454 w 4459488"/>
              <a:gd name="connsiteY3" fmla="*/ 5181002 h 5182910"/>
              <a:gd name="connsiteX4" fmla="*/ 16786 w 4459488"/>
              <a:gd name="connsiteY4" fmla="*/ 5182910 h 5182910"/>
              <a:gd name="connsiteX0" fmla="*/ 16786 w 4472469"/>
              <a:gd name="connsiteY0" fmla="*/ 5182908 h 5227190"/>
              <a:gd name="connsiteX1" fmla="*/ 0 w 4472469"/>
              <a:gd name="connsiteY1" fmla="*/ 22414 h 5227190"/>
              <a:gd name="connsiteX2" fmla="*/ 4459297 w 4472469"/>
              <a:gd name="connsiteY2" fmla="*/ 221 h 5227190"/>
              <a:gd name="connsiteX3" fmla="*/ 4472469 w 4472469"/>
              <a:gd name="connsiteY3" fmla="*/ 5225386 h 5227190"/>
              <a:gd name="connsiteX4" fmla="*/ 16786 w 4472469"/>
              <a:gd name="connsiteY4" fmla="*/ 5182908 h 5227190"/>
              <a:gd name="connsiteX0" fmla="*/ 938856 w 4472469"/>
              <a:gd name="connsiteY0" fmla="*/ 5171811 h 5227190"/>
              <a:gd name="connsiteX1" fmla="*/ 0 w 4472469"/>
              <a:gd name="connsiteY1" fmla="*/ 22414 h 5227190"/>
              <a:gd name="connsiteX2" fmla="*/ 4459297 w 4472469"/>
              <a:gd name="connsiteY2" fmla="*/ 221 h 5227190"/>
              <a:gd name="connsiteX3" fmla="*/ 4472469 w 4472469"/>
              <a:gd name="connsiteY3" fmla="*/ 5225386 h 5227190"/>
              <a:gd name="connsiteX4" fmla="*/ 938856 w 4472469"/>
              <a:gd name="connsiteY4" fmla="*/ 5171811 h 5227190"/>
              <a:gd name="connsiteX0" fmla="*/ 938856 w 4472469"/>
              <a:gd name="connsiteY0" fmla="*/ 5171811 h 5227190"/>
              <a:gd name="connsiteX1" fmla="*/ 0 w 4472469"/>
              <a:gd name="connsiteY1" fmla="*/ 22414 h 5227190"/>
              <a:gd name="connsiteX2" fmla="*/ 4459297 w 4472469"/>
              <a:gd name="connsiteY2" fmla="*/ 221 h 5227190"/>
              <a:gd name="connsiteX3" fmla="*/ 4472469 w 4472469"/>
              <a:gd name="connsiteY3" fmla="*/ 5225386 h 5227190"/>
              <a:gd name="connsiteX4" fmla="*/ 938856 w 4472469"/>
              <a:gd name="connsiteY4" fmla="*/ 5171811 h 5227190"/>
              <a:gd name="connsiteX0" fmla="*/ 1249007 w 4472469"/>
              <a:gd name="connsiteY0" fmla="*/ 5238390 h 5238764"/>
              <a:gd name="connsiteX1" fmla="*/ 0 w 4472469"/>
              <a:gd name="connsiteY1" fmla="*/ 22414 h 5238764"/>
              <a:gd name="connsiteX2" fmla="*/ 4459297 w 4472469"/>
              <a:gd name="connsiteY2" fmla="*/ 221 h 5238764"/>
              <a:gd name="connsiteX3" fmla="*/ 4472469 w 4472469"/>
              <a:gd name="connsiteY3" fmla="*/ 5225386 h 5238764"/>
              <a:gd name="connsiteX4" fmla="*/ 1249007 w 4472469"/>
              <a:gd name="connsiteY4" fmla="*/ 5238390 h 5238764"/>
              <a:gd name="connsiteX0" fmla="*/ 1249007 w 16132314"/>
              <a:gd name="connsiteY0" fmla="*/ 5238381 h 5447657"/>
              <a:gd name="connsiteX1" fmla="*/ 0 w 16132314"/>
              <a:gd name="connsiteY1" fmla="*/ 22405 h 5447657"/>
              <a:gd name="connsiteX2" fmla="*/ 4459297 w 16132314"/>
              <a:gd name="connsiteY2" fmla="*/ 212 h 5447657"/>
              <a:gd name="connsiteX3" fmla="*/ 16132314 w 16132314"/>
              <a:gd name="connsiteY3" fmla="*/ 5445923 h 5447657"/>
              <a:gd name="connsiteX4" fmla="*/ 1249007 w 16132314"/>
              <a:gd name="connsiteY4" fmla="*/ 5238381 h 5447657"/>
              <a:gd name="connsiteX0" fmla="*/ 1249007 w 16159865"/>
              <a:gd name="connsiteY0" fmla="*/ 5216023 h 5425308"/>
              <a:gd name="connsiteX1" fmla="*/ 0 w 16159865"/>
              <a:gd name="connsiteY1" fmla="*/ 47 h 5425308"/>
              <a:gd name="connsiteX2" fmla="*/ 16158012 w 16159865"/>
              <a:gd name="connsiteY2" fmla="*/ 9361 h 5425308"/>
              <a:gd name="connsiteX3" fmla="*/ 16132314 w 16159865"/>
              <a:gd name="connsiteY3" fmla="*/ 5423565 h 5425308"/>
              <a:gd name="connsiteX4" fmla="*/ 1249007 w 16159865"/>
              <a:gd name="connsiteY4" fmla="*/ 5216023 h 5425308"/>
              <a:gd name="connsiteX0" fmla="*/ 1598804 w 16159865"/>
              <a:gd name="connsiteY0" fmla="*/ 5468072 h 5468430"/>
              <a:gd name="connsiteX1" fmla="*/ 0 w 16159865"/>
              <a:gd name="connsiteY1" fmla="*/ 47 h 5468430"/>
              <a:gd name="connsiteX2" fmla="*/ 16158012 w 16159865"/>
              <a:gd name="connsiteY2" fmla="*/ 9361 h 5468430"/>
              <a:gd name="connsiteX3" fmla="*/ 16132314 w 16159865"/>
              <a:gd name="connsiteY3" fmla="*/ 5423565 h 5468430"/>
              <a:gd name="connsiteX4" fmla="*/ 1598804 w 16159865"/>
              <a:gd name="connsiteY4" fmla="*/ 5468072 h 5468430"/>
              <a:gd name="connsiteX0" fmla="*/ 1598804 w 16159865"/>
              <a:gd name="connsiteY0" fmla="*/ 5468072 h 5468430"/>
              <a:gd name="connsiteX1" fmla="*/ 0 w 16159865"/>
              <a:gd name="connsiteY1" fmla="*/ 47 h 5468430"/>
              <a:gd name="connsiteX2" fmla="*/ 16158012 w 16159865"/>
              <a:gd name="connsiteY2" fmla="*/ 9361 h 5468430"/>
              <a:gd name="connsiteX3" fmla="*/ 16132314 w 16159865"/>
              <a:gd name="connsiteY3" fmla="*/ 5423565 h 5468430"/>
              <a:gd name="connsiteX4" fmla="*/ 1598804 w 16159865"/>
              <a:gd name="connsiteY4" fmla="*/ 5468072 h 54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9865" h="5468430">
                <a:moveTo>
                  <a:pt x="1598804" y="5468072"/>
                </a:moveTo>
                <a:cubicBezTo>
                  <a:pt x="1598796" y="5519622"/>
                  <a:pt x="8390" y="-18213"/>
                  <a:pt x="0" y="47"/>
                </a:cubicBezTo>
                <a:lnTo>
                  <a:pt x="16158012" y="9361"/>
                </a:lnTo>
                <a:cubicBezTo>
                  <a:pt x="16175745" y="-30486"/>
                  <a:pt x="16058531" y="5538147"/>
                  <a:pt x="16132314" y="5423565"/>
                </a:cubicBezTo>
                <a:lnTo>
                  <a:pt x="1598804" y="5468072"/>
                </a:lnTo>
                <a:close/>
              </a:path>
            </a:pathLst>
          </a:custGeom>
          <a:solidFill>
            <a:srgbClr val="D9D9D9"/>
          </a:solidFill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7491796-214B-45DE-99F8-B1AF36C957C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65876" y="2935245"/>
            <a:ext cx="3275856" cy="1367635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  <a:gd name="connsiteX0" fmla="*/ 0 w 3469436"/>
              <a:gd name="connsiteY0" fmla="*/ 5155434 h 5155434"/>
              <a:gd name="connsiteX1" fmla="*/ 25126 w 3469436"/>
              <a:gd name="connsiteY1" fmla="*/ 18683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  <a:gd name="connsiteX0" fmla="*/ 0 w 5011330"/>
              <a:gd name="connsiteY0" fmla="*/ 5155434 h 5155434"/>
              <a:gd name="connsiteX1" fmla="*/ 25126 w 5011330"/>
              <a:gd name="connsiteY1" fmla="*/ 18683 h 5155434"/>
              <a:gd name="connsiteX2" fmla="*/ 5011330 w 5011330"/>
              <a:gd name="connsiteY2" fmla="*/ 0 h 5155434"/>
              <a:gd name="connsiteX3" fmla="*/ 3469376 w 5011330"/>
              <a:gd name="connsiteY3" fmla="*/ 5155075 h 5155434"/>
              <a:gd name="connsiteX4" fmla="*/ 0 w 5011330"/>
              <a:gd name="connsiteY4" fmla="*/ 5155434 h 5155434"/>
              <a:gd name="connsiteX0" fmla="*/ 0 w 5011330"/>
              <a:gd name="connsiteY0" fmla="*/ 5155434 h 5157782"/>
              <a:gd name="connsiteX1" fmla="*/ 25126 w 5011330"/>
              <a:gd name="connsiteY1" fmla="*/ 18683 h 5157782"/>
              <a:gd name="connsiteX2" fmla="*/ 5011330 w 5011330"/>
              <a:gd name="connsiteY2" fmla="*/ 0 h 5157782"/>
              <a:gd name="connsiteX3" fmla="*/ 3469376 w 5011330"/>
              <a:gd name="connsiteY3" fmla="*/ 5155075 h 5157782"/>
              <a:gd name="connsiteX4" fmla="*/ 0 w 5011330"/>
              <a:gd name="connsiteY4" fmla="*/ 5155434 h 5157782"/>
              <a:gd name="connsiteX0" fmla="*/ 0 w 5011473"/>
              <a:gd name="connsiteY0" fmla="*/ 5155658 h 5157127"/>
              <a:gd name="connsiteX1" fmla="*/ 25126 w 5011473"/>
              <a:gd name="connsiteY1" fmla="*/ 18907 h 5157127"/>
              <a:gd name="connsiteX2" fmla="*/ 5011330 w 5011473"/>
              <a:gd name="connsiteY2" fmla="*/ 224 h 5157127"/>
              <a:gd name="connsiteX3" fmla="*/ 3469376 w 5011473"/>
              <a:gd name="connsiteY3" fmla="*/ 5155299 h 5157127"/>
              <a:gd name="connsiteX4" fmla="*/ 0 w 5011473"/>
              <a:gd name="connsiteY4" fmla="*/ 5155658 h 5157127"/>
              <a:gd name="connsiteX0" fmla="*/ 0 w 4656540"/>
              <a:gd name="connsiteY0" fmla="*/ 5136975 h 5138450"/>
              <a:gd name="connsiteX1" fmla="*/ 25126 w 4656540"/>
              <a:gd name="connsiteY1" fmla="*/ 224 h 5138450"/>
              <a:gd name="connsiteX2" fmla="*/ 4656357 w 4656540"/>
              <a:gd name="connsiteY2" fmla="*/ 224 h 5138450"/>
              <a:gd name="connsiteX3" fmla="*/ 3469376 w 4656540"/>
              <a:gd name="connsiteY3" fmla="*/ 5136616 h 5138450"/>
              <a:gd name="connsiteX4" fmla="*/ 0 w 4656540"/>
              <a:gd name="connsiteY4" fmla="*/ 5136975 h 5138450"/>
              <a:gd name="connsiteX0" fmla="*/ 0 w 7368465"/>
              <a:gd name="connsiteY0" fmla="*/ 5136975 h 5138450"/>
              <a:gd name="connsiteX1" fmla="*/ 25126 w 7368465"/>
              <a:gd name="connsiteY1" fmla="*/ 224 h 5138450"/>
              <a:gd name="connsiteX2" fmla="*/ 7368407 w 7368465"/>
              <a:gd name="connsiteY2" fmla="*/ 223 h 5138450"/>
              <a:gd name="connsiteX3" fmla="*/ 3469376 w 7368465"/>
              <a:gd name="connsiteY3" fmla="*/ 5136616 h 5138450"/>
              <a:gd name="connsiteX4" fmla="*/ 0 w 7368465"/>
              <a:gd name="connsiteY4" fmla="*/ 5136975 h 5138450"/>
              <a:gd name="connsiteX0" fmla="*/ 0 w 7368555"/>
              <a:gd name="connsiteY0" fmla="*/ 5136975 h 5138450"/>
              <a:gd name="connsiteX1" fmla="*/ 25126 w 7368555"/>
              <a:gd name="connsiteY1" fmla="*/ 224 h 5138450"/>
              <a:gd name="connsiteX2" fmla="*/ 7368407 w 7368555"/>
              <a:gd name="connsiteY2" fmla="*/ 223 h 5138450"/>
              <a:gd name="connsiteX3" fmla="*/ 5891458 w 7368555"/>
              <a:gd name="connsiteY3" fmla="*/ 5136617 h 5138450"/>
              <a:gd name="connsiteX4" fmla="*/ 0 w 7368555"/>
              <a:gd name="connsiteY4" fmla="*/ 5136975 h 5138450"/>
              <a:gd name="connsiteX0" fmla="*/ 0 w 7368603"/>
              <a:gd name="connsiteY0" fmla="*/ 5136975 h 5138450"/>
              <a:gd name="connsiteX1" fmla="*/ 25126 w 7368603"/>
              <a:gd name="connsiteY1" fmla="*/ 224 h 5138450"/>
              <a:gd name="connsiteX2" fmla="*/ 7368407 w 7368603"/>
              <a:gd name="connsiteY2" fmla="*/ 223 h 5138450"/>
              <a:gd name="connsiteX3" fmla="*/ 6266711 w 7368603"/>
              <a:gd name="connsiteY3" fmla="*/ 5136617 h 5138450"/>
              <a:gd name="connsiteX4" fmla="*/ 0 w 7368603"/>
              <a:gd name="connsiteY4" fmla="*/ 5136975 h 5138450"/>
              <a:gd name="connsiteX0" fmla="*/ 930060 w 8298663"/>
              <a:gd name="connsiteY0" fmla="*/ 5136975 h 5138450"/>
              <a:gd name="connsiteX1" fmla="*/ 0 w 8298663"/>
              <a:gd name="connsiteY1" fmla="*/ 223 h 5138450"/>
              <a:gd name="connsiteX2" fmla="*/ 8298467 w 8298663"/>
              <a:gd name="connsiteY2" fmla="*/ 223 h 5138450"/>
              <a:gd name="connsiteX3" fmla="*/ 7196771 w 8298663"/>
              <a:gd name="connsiteY3" fmla="*/ 5136617 h 5138450"/>
              <a:gd name="connsiteX4" fmla="*/ 930060 w 8298663"/>
              <a:gd name="connsiteY4" fmla="*/ 5136975 h 5138450"/>
              <a:gd name="connsiteX0" fmla="*/ 0 w 8323788"/>
              <a:gd name="connsiteY0" fmla="*/ 5171813 h 5171813"/>
              <a:gd name="connsiteX1" fmla="*/ 25125 w 8323788"/>
              <a:gd name="connsiteY1" fmla="*/ 223 h 5171813"/>
              <a:gd name="connsiteX2" fmla="*/ 8323592 w 8323788"/>
              <a:gd name="connsiteY2" fmla="*/ 223 h 5171813"/>
              <a:gd name="connsiteX3" fmla="*/ 7221896 w 8323788"/>
              <a:gd name="connsiteY3" fmla="*/ 5136617 h 5171813"/>
              <a:gd name="connsiteX4" fmla="*/ 0 w 8323788"/>
              <a:gd name="connsiteY4" fmla="*/ 5171813 h 5171813"/>
              <a:gd name="connsiteX0" fmla="*/ 25170 w 8348956"/>
              <a:gd name="connsiteY0" fmla="*/ 5171813 h 5171813"/>
              <a:gd name="connsiteX1" fmla="*/ 0 w 8348956"/>
              <a:gd name="connsiteY1" fmla="*/ 223 h 5171813"/>
              <a:gd name="connsiteX2" fmla="*/ 8348762 w 8348956"/>
              <a:gd name="connsiteY2" fmla="*/ 223 h 5171813"/>
              <a:gd name="connsiteX3" fmla="*/ 7247066 w 8348956"/>
              <a:gd name="connsiteY3" fmla="*/ 5136617 h 5171813"/>
              <a:gd name="connsiteX4" fmla="*/ 25170 w 8348956"/>
              <a:gd name="connsiteY4" fmla="*/ 5171813 h 5171813"/>
              <a:gd name="connsiteX0" fmla="*/ 25170 w 8348957"/>
              <a:gd name="connsiteY0" fmla="*/ 5171813 h 5171813"/>
              <a:gd name="connsiteX1" fmla="*/ 0 w 8348957"/>
              <a:gd name="connsiteY1" fmla="*/ 223 h 5171813"/>
              <a:gd name="connsiteX2" fmla="*/ 8348762 w 8348957"/>
              <a:gd name="connsiteY2" fmla="*/ 223 h 5171813"/>
              <a:gd name="connsiteX3" fmla="*/ 7247066 w 8348957"/>
              <a:gd name="connsiteY3" fmla="*/ 5136617 h 5171813"/>
              <a:gd name="connsiteX4" fmla="*/ 25170 w 8348957"/>
              <a:gd name="connsiteY4" fmla="*/ 5171813 h 5171813"/>
              <a:gd name="connsiteX0" fmla="*/ 16788 w 8340575"/>
              <a:gd name="connsiteY0" fmla="*/ 5171813 h 5171813"/>
              <a:gd name="connsiteX1" fmla="*/ 0 w 8340575"/>
              <a:gd name="connsiteY1" fmla="*/ 11319 h 5171813"/>
              <a:gd name="connsiteX2" fmla="*/ 8340380 w 8340575"/>
              <a:gd name="connsiteY2" fmla="*/ 223 h 5171813"/>
              <a:gd name="connsiteX3" fmla="*/ 7238684 w 8340575"/>
              <a:gd name="connsiteY3" fmla="*/ 5136617 h 5171813"/>
              <a:gd name="connsiteX4" fmla="*/ 16788 w 8340575"/>
              <a:gd name="connsiteY4" fmla="*/ 5171813 h 5171813"/>
              <a:gd name="connsiteX0" fmla="*/ 16788 w 8340572"/>
              <a:gd name="connsiteY0" fmla="*/ 5171813 h 5182821"/>
              <a:gd name="connsiteX1" fmla="*/ 0 w 8340572"/>
              <a:gd name="connsiteY1" fmla="*/ 11319 h 5182821"/>
              <a:gd name="connsiteX2" fmla="*/ 8340380 w 8340572"/>
              <a:gd name="connsiteY2" fmla="*/ 223 h 5182821"/>
              <a:gd name="connsiteX3" fmla="*/ 7213537 w 8340572"/>
              <a:gd name="connsiteY3" fmla="*/ 5181002 h 5182821"/>
              <a:gd name="connsiteX4" fmla="*/ 16788 w 8340572"/>
              <a:gd name="connsiteY4" fmla="*/ 5171813 h 5182821"/>
              <a:gd name="connsiteX0" fmla="*/ 8405 w 8332188"/>
              <a:gd name="connsiteY0" fmla="*/ 5171813 h 5182821"/>
              <a:gd name="connsiteX1" fmla="*/ 0 w 8332188"/>
              <a:gd name="connsiteY1" fmla="*/ 22416 h 5182821"/>
              <a:gd name="connsiteX2" fmla="*/ 8331997 w 8332188"/>
              <a:gd name="connsiteY2" fmla="*/ 223 h 5182821"/>
              <a:gd name="connsiteX3" fmla="*/ 7205154 w 8332188"/>
              <a:gd name="connsiteY3" fmla="*/ 5181002 h 5182821"/>
              <a:gd name="connsiteX4" fmla="*/ 8405 w 8332188"/>
              <a:gd name="connsiteY4" fmla="*/ 5171813 h 5182821"/>
              <a:gd name="connsiteX0" fmla="*/ 14 w 8323797"/>
              <a:gd name="connsiteY0" fmla="*/ 5171813 h 5182821"/>
              <a:gd name="connsiteX1" fmla="*/ 3914604 w 8323797"/>
              <a:gd name="connsiteY1" fmla="*/ 44609 h 5182821"/>
              <a:gd name="connsiteX2" fmla="*/ 8323606 w 8323797"/>
              <a:gd name="connsiteY2" fmla="*/ 223 h 5182821"/>
              <a:gd name="connsiteX3" fmla="*/ 7196763 w 8323797"/>
              <a:gd name="connsiteY3" fmla="*/ 5181002 h 5182821"/>
              <a:gd name="connsiteX4" fmla="*/ 14 w 8323797"/>
              <a:gd name="connsiteY4" fmla="*/ 5171813 h 5182821"/>
              <a:gd name="connsiteX0" fmla="*/ 948 w 4443650"/>
              <a:gd name="connsiteY0" fmla="*/ 5182910 h 5182910"/>
              <a:gd name="connsiteX1" fmla="*/ 34457 w 4443650"/>
              <a:gd name="connsiteY1" fmla="*/ 44609 h 5182910"/>
              <a:gd name="connsiteX2" fmla="*/ 4443459 w 4443650"/>
              <a:gd name="connsiteY2" fmla="*/ 223 h 5182910"/>
              <a:gd name="connsiteX3" fmla="*/ 3316616 w 4443650"/>
              <a:gd name="connsiteY3" fmla="*/ 5181002 h 5182910"/>
              <a:gd name="connsiteX4" fmla="*/ 948 w 4443650"/>
              <a:gd name="connsiteY4" fmla="*/ 5182910 h 5182910"/>
              <a:gd name="connsiteX0" fmla="*/ 16786 w 4459488"/>
              <a:gd name="connsiteY0" fmla="*/ 5182910 h 5182910"/>
              <a:gd name="connsiteX1" fmla="*/ 0 w 4459488"/>
              <a:gd name="connsiteY1" fmla="*/ 22416 h 5182910"/>
              <a:gd name="connsiteX2" fmla="*/ 4459297 w 4459488"/>
              <a:gd name="connsiteY2" fmla="*/ 223 h 5182910"/>
              <a:gd name="connsiteX3" fmla="*/ 3332454 w 4459488"/>
              <a:gd name="connsiteY3" fmla="*/ 5181002 h 5182910"/>
              <a:gd name="connsiteX4" fmla="*/ 16786 w 4459488"/>
              <a:gd name="connsiteY4" fmla="*/ 5182910 h 5182910"/>
              <a:gd name="connsiteX0" fmla="*/ 16786 w 4472469"/>
              <a:gd name="connsiteY0" fmla="*/ 5182908 h 5227190"/>
              <a:gd name="connsiteX1" fmla="*/ 0 w 4472469"/>
              <a:gd name="connsiteY1" fmla="*/ 22414 h 5227190"/>
              <a:gd name="connsiteX2" fmla="*/ 4459297 w 4472469"/>
              <a:gd name="connsiteY2" fmla="*/ 221 h 5227190"/>
              <a:gd name="connsiteX3" fmla="*/ 4472469 w 4472469"/>
              <a:gd name="connsiteY3" fmla="*/ 5225386 h 5227190"/>
              <a:gd name="connsiteX4" fmla="*/ 16786 w 4472469"/>
              <a:gd name="connsiteY4" fmla="*/ 5182908 h 5227190"/>
              <a:gd name="connsiteX0" fmla="*/ 938856 w 4472469"/>
              <a:gd name="connsiteY0" fmla="*/ 5171811 h 5227190"/>
              <a:gd name="connsiteX1" fmla="*/ 0 w 4472469"/>
              <a:gd name="connsiteY1" fmla="*/ 22414 h 5227190"/>
              <a:gd name="connsiteX2" fmla="*/ 4459297 w 4472469"/>
              <a:gd name="connsiteY2" fmla="*/ 221 h 5227190"/>
              <a:gd name="connsiteX3" fmla="*/ 4472469 w 4472469"/>
              <a:gd name="connsiteY3" fmla="*/ 5225386 h 5227190"/>
              <a:gd name="connsiteX4" fmla="*/ 938856 w 4472469"/>
              <a:gd name="connsiteY4" fmla="*/ 5171811 h 5227190"/>
              <a:gd name="connsiteX0" fmla="*/ 938856 w 4472469"/>
              <a:gd name="connsiteY0" fmla="*/ 5171811 h 5227190"/>
              <a:gd name="connsiteX1" fmla="*/ 0 w 4472469"/>
              <a:gd name="connsiteY1" fmla="*/ 22414 h 5227190"/>
              <a:gd name="connsiteX2" fmla="*/ 4459297 w 4472469"/>
              <a:gd name="connsiteY2" fmla="*/ 221 h 5227190"/>
              <a:gd name="connsiteX3" fmla="*/ 4472469 w 4472469"/>
              <a:gd name="connsiteY3" fmla="*/ 5225386 h 5227190"/>
              <a:gd name="connsiteX4" fmla="*/ 938856 w 4472469"/>
              <a:gd name="connsiteY4" fmla="*/ 5171811 h 5227190"/>
              <a:gd name="connsiteX0" fmla="*/ 1249007 w 4472469"/>
              <a:gd name="connsiteY0" fmla="*/ 5238390 h 5238764"/>
              <a:gd name="connsiteX1" fmla="*/ 0 w 4472469"/>
              <a:gd name="connsiteY1" fmla="*/ 22414 h 5238764"/>
              <a:gd name="connsiteX2" fmla="*/ 4459297 w 4472469"/>
              <a:gd name="connsiteY2" fmla="*/ 221 h 5238764"/>
              <a:gd name="connsiteX3" fmla="*/ 4472469 w 4472469"/>
              <a:gd name="connsiteY3" fmla="*/ 5225386 h 5238764"/>
              <a:gd name="connsiteX4" fmla="*/ 1249007 w 4472469"/>
              <a:gd name="connsiteY4" fmla="*/ 5238390 h 5238764"/>
              <a:gd name="connsiteX0" fmla="*/ 1249007 w 16132314"/>
              <a:gd name="connsiteY0" fmla="*/ 5238381 h 5447657"/>
              <a:gd name="connsiteX1" fmla="*/ 0 w 16132314"/>
              <a:gd name="connsiteY1" fmla="*/ 22405 h 5447657"/>
              <a:gd name="connsiteX2" fmla="*/ 4459297 w 16132314"/>
              <a:gd name="connsiteY2" fmla="*/ 212 h 5447657"/>
              <a:gd name="connsiteX3" fmla="*/ 16132314 w 16132314"/>
              <a:gd name="connsiteY3" fmla="*/ 5445923 h 5447657"/>
              <a:gd name="connsiteX4" fmla="*/ 1249007 w 16132314"/>
              <a:gd name="connsiteY4" fmla="*/ 5238381 h 5447657"/>
              <a:gd name="connsiteX0" fmla="*/ 1249007 w 16159865"/>
              <a:gd name="connsiteY0" fmla="*/ 5216023 h 5425308"/>
              <a:gd name="connsiteX1" fmla="*/ 0 w 16159865"/>
              <a:gd name="connsiteY1" fmla="*/ 47 h 5425308"/>
              <a:gd name="connsiteX2" fmla="*/ 16158012 w 16159865"/>
              <a:gd name="connsiteY2" fmla="*/ 9361 h 5425308"/>
              <a:gd name="connsiteX3" fmla="*/ 16132314 w 16159865"/>
              <a:gd name="connsiteY3" fmla="*/ 5423565 h 5425308"/>
              <a:gd name="connsiteX4" fmla="*/ 1249007 w 16159865"/>
              <a:gd name="connsiteY4" fmla="*/ 5216023 h 5425308"/>
              <a:gd name="connsiteX0" fmla="*/ 1598804 w 16159865"/>
              <a:gd name="connsiteY0" fmla="*/ 5468072 h 5468430"/>
              <a:gd name="connsiteX1" fmla="*/ 0 w 16159865"/>
              <a:gd name="connsiteY1" fmla="*/ 47 h 5468430"/>
              <a:gd name="connsiteX2" fmla="*/ 16158012 w 16159865"/>
              <a:gd name="connsiteY2" fmla="*/ 9361 h 5468430"/>
              <a:gd name="connsiteX3" fmla="*/ 16132314 w 16159865"/>
              <a:gd name="connsiteY3" fmla="*/ 5423565 h 5468430"/>
              <a:gd name="connsiteX4" fmla="*/ 1598804 w 16159865"/>
              <a:gd name="connsiteY4" fmla="*/ 5468072 h 5468430"/>
              <a:gd name="connsiteX0" fmla="*/ 1598804 w 16159865"/>
              <a:gd name="connsiteY0" fmla="*/ 5468072 h 5468430"/>
              <a:gd name="connsiteX1" fmla="*/ 0 w 16159865"/>
              <a:gd name="connsiteY1" fmla="*/ 47 h 5468430"/>
              <a:gd name="connsiteX2" fmla="*/ 16158012 w 16159865"/>
              <a:gd name="connsiteY2" fmla="*/ 9361 h 5468430"/>
              <a:gd name="connsiteX3" fmla="*/ 16132314 w 16159865"/>
              <a:gd name="connsiteY3" fmla="*/ 5423565 h 5468430"/>
              <a:gd name="connsiteX4" fmla="*/ 1598804 w 16159865"/>
              <a:gd name="connsiteY4" fmla="*/ 5468072 h 54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9865" h="5468430">
                <a:moveTo>
                  <a:pt x="1598804" y="5468072"/>
                </a:moveTo>
                <a:cubicBezTo>
                  <a:pt x="1598796" y="5519622"/>
                  <a:pt x="8390" y="-18213"/>
                  <a:pt x="0" y="47"/>
                </a:cubicBezTo>
                <a:lnTo>
                  <a:pt x="16158012" y="9361"/>
                </a:lnTo>
                <a:cubicBezTo>
                  <a:pt x="16175745" y="-30486"/>
                  <a:pt x="16058531" y="5538147"/>
                  <a:pt x="16132314" y="5423565"/>
                </a:cubicBezTo>
                <a:lnTo>
                  <a:pt x="1598804" y="5468072"/>
                </a:lnTo>
                <a:close/>
              </a:path>
            </a:pathLst>
          </a:custGeom>
          <a:solidFill>
            <a:srgbClr val="D9D9D9"/>
          </a:solidFill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338290" y="1226791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28" y="1264080"/>
            <a:ext cx="4905152" cy="1297747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2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36390" y="3238992"/>
            <a:ext cx="4905152" cy="1397986"/>
          </a:xfrm>
        </p:spPr>
        <p:txBody>
          <a:bodyPr lIns="72000" tIns="46800" rIns="72000" numCol="1">
            <a:noAutofit/>
          </a:bodyPr>
          <a:lstStyle>
            <a:lvl1pPr marL="171450" marR="0" indent="-17145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2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  <a:endParaRPr lang="en-US" dirty="0"/>
          </a:p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</a:t>
            </a:r>
            <a:br>
              <a:rPr lang="en-GB" dirty="0"/>
            </a:br>
            <a:r>
              <a:rPr lang="en-GB" dirty="0"/>
              <a:t>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  <a:endParaRPr lang="en-US" dirty="0"/>
          </a:p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</a:t>
            </a:r>
            <a:br>
              <a:rPr lang="en-GB" dirty="0"/>
            </a:br>
            <a:r>
              <a:rPr lang="en-GB" dirty="0"/>
              <a:t>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36391" y="2695550"/>
            <a:ext cx="4905152" cy="417427"/>
          </a:xfrm>
        </p:spPr>
        <p:txBody>
          <a:bodyPr lIns="72000" tIns="46800" rIns="72000" numCol="1">
            <a:noAutofit/>
          </a:bodyPr>
          <a:lstStyle>
            <a:lvl1pPr marL="171450" marR="0" indent="-17145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200" b="1" i="0" baseline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1410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- White (Insert Image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0835" y="4778827"/>
            <a:ext cx="2057400" cy="273844"/>
          </a:xfrm>
        </p:spPr>
        <p:txBody>
          <a:bodyPr/>
          <a:lstStyle>
            <a:lvl1pPr algn="r">
              <a:defRPr>
                <a:solidFill>
                  <a:srgbClr val="032048"/>
                </a:solidFill>
              </a:defRPr>
            </a:lvl1pPr>
          </a:lstStyle>
          <a:p>
            <a:fld id="{D1666282-696E-4BC8-B8B0-F336AA0FA017}" type="datetime1">
              <a:rPr lang="en-GB" smtClean="0"/>
              <a:pPr/>
              <a:t>17/06/2021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08799" y="4752435"/>
            <a:ext cx="540000" cy="273844"/>
          </a:xfrm>
        </p:spPr>
        <p:txBody>
          <a:bodyPr/>
          <a:lstStyle>
            <a:lvl1pPr>
              <a:defRPr>
                <a:solidFill>
                  <a:srgbClr val="032048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7541" y="-204023"/>
            <a:ext cx="6530695" cy="1101600"/>
          </a:xfrm>
        </p:spPr>
        <p:txBody>
          <a:bodyPr anchor="b"/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338290" y="1226791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47402" y="3148506"/>
            <a:ext cx="2531326" cy="534494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4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magna.</a:t>
            </a:r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452927" y="1329316"/>
            <a:ext cx="2525800" cy="1623635"/>
          </a:xfrm>
          <a:solidFill>
            <a:srgbClr val="D9D9D9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3362381" y="1327994"/>
            <a:ext cx="2525800" cy="1623635"/>
          </a:xfrm>
          <a:solidFill>
            <a:srgbClr val="D9D9D9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73864" y="4162136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6248745" y="1327994"/>
            <a:ext cx="2525800" cy="1623635"/>
          </a:xfrm>
          <a:solidFill>
            <a:srgbClr val="D9D9D9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9322955" y="2107045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94500" y="3463636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41629" y="3806597"/>
            <a:ext cx="2531326" cy="690358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3368402" y="3806597"/>
            <a:ext cx="2502462" cy="690358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6243219" y="3806597"/>
            <a:ext cx="2502463" cy="690358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375230" y="3728377"/>
            <a:ext cx="267277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3345311" y="3148506"/>
            <a:ext cx="2531326" cy="534494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4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magna.</a:t>
            </a: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6248993" y="3148506"/>
            <a:ext cx="2531326" cy="534494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4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magna.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3284685" y="3728377"/>
            <a:ext cx="267277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6211456" y="3728377"/>
            <a:ext cx="267277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97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- White (Insert Image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0835" y="4778827"/>
            <a:ext cx="2057400" cy="273844"/>
          </a:xfrm>
        </p:spPr>
        <p:txBody>
          <a:bodyPr/>
          <a:lstStyle>
            <a:lvl1pPr algn="r">
              <a:defRPr>
                <a:solidFill>
                  <a:srgbClr val="032048"/>
                </a:solidFill>
              </a:defRPr>
            </a:lvl1pPr>
          </a:lstStyle>
          <a:p>
            <a:fld id="{D1666282-696E-4BC8-B8B0-F336AA0FA017}" type="datetime1">
              <a:rPr lang="en-GB" smtClean="0"/>
              <a:pPr/>
              <a:t>17/06/2021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08799" y="4752435"/>
            <a:ext cx="540000" cy="273844"/>
          </a:xfrm>
        </p:spPr>
        <p:txBody>
          <a:bodyPr/>
          <a:lstStyle>
            <a:lvl1pPr>
              <a:defRPr>
                <a:solidFill>
                  <a:srgbClr val="032048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7541" y="-204023"/>
            <a:ext cx="6530695" cy="1101600"/>
          </a:xfrm>
        </p:spPr>
        <p:txBody>
          <a:bodyPr anchor="b"/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338290" y="1226791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73864" y="4162136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322955" y="2107045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94500" y="3463636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6116219" y="2109415"/>
            <a:ext cx="2502463" cy="690358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6116220" y="1451324"/>
            <a:ext cx="2531326" cy="534494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4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magna.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6078683" y="2031195"/>
            <a:ext cx="267277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116219" y="3720006"/>
            <a:ext cx="2502463" cy="690358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6116220" y="3061915"/>
            <a:ext cx="2531326" cy="534494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4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magna.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6078683" y="3641786"/>
            <a:ext cx="267277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208818" y="3400136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07491796-214B-45DE-99F8-B1AF36C957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44318" y="1443182"/>
            <a:ext cx="5449455" cy="2973825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  <a:gd name="connsiteX0" fmla="*/ 0 w 3469436"/>
              <a:gd name="connsiteY0" fmla="*/ 5155434 h 5155434"/>
              <a:gd name="connsiteX1" fmla="*/ 25126 w 3469436"/>
              <a:gd name="connsiteY1" fmla="*/ 18683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  <a:gd name="connsiteX0" fmla="*/ 0 w 5011330"/>
              <a:gd name="connsiteY0" fmla="*/ 5155434 h 5155434"/>
              <a:gd name="connsiteX1" fmla="*/ 25126 w 5011330"/>
              <a:gd name="connsiteY1" fmla="*/ 18683 h 5155434"/>
              <a:gd name="connsiteX2" fmla="*/ 5011330 w 5011330"/>
              <a:gd name="connsiteY2" fmla="*/ 0 h 5155434"/>
              <a:gd name="connsiteX3" fmla="*/ 3469376 w 5011330"/>
              <a:gd name="connsiteY3" fmla="*/ 5155075 h 5155434"/>
              <a:gd name="connsiteX4" fmla="*/ 0 w 5011330"/>
              <a:gd name="connsiteY4" fmla="*/ 5155434 h 5155434"/>
              <a:gd name="connsiteX0" fmla="*/ 0 w 5011330"/>
              <a:gd name="connsiteY0" fmla="*/ 5155434 h 5157782"/>
              <a:gd name="connsiteX1" fmla="*/ 25126 w 5011330"/>
              <a:gd name="connsiteY1" fmla="*/ 18683 h 5157782"/>
              <a:gd name="connsiteX2" fmla="*/ 5011330 w 5011330"/>
              <a:gd name="connsiteY2" fmla="*/ 0 h 5157782"/>
              <a:gd name="connsiteX3" fmla="*/ 3469376 w 5011330"/>
              <a:gd name="connsiteY3" fmla="*/ 5155075 h 5157782"/>
              <a:gd name="connsiteX4" fmla="*/ 0 w 5011330"/>
              <a:gd name="connsiteY4" fmla="*/ 5155434 h 5157782"/>
              <a:gd name="connsiteX0" fmla="*/ 0 w 5011473"/>
              <a:gd name="connsiteY0" fmla="*/ 5155658 h 5157127"/>
              <a:gd name="connsiteX1" fmla="*/ 25126 w 5011473"/>
              <a:gd name="connsiteY1" fmla="*/ 18907 h 5157127"/>
              <a:gd name="connsiteX2" fmla="*/ 5011330 w 5011473"/>
              <a:gd name="connsiteY2" fmla="*/ 224 h 5157127"/>
              <a:gd name="connsiteX3" fmla="*/ 3469376 w 5011473"/>
              <a:gd name="connsiteY3" fmla="*/ 5155299 h 5157127"/>
              <a:gd name="connsiteX4" fmla="*/ 0 w 5011473"/>
              <a:gd name="connsiteY4" fmla="*/ 5155658 h 5157127"/>
              <a:gd name="connsiteX0" fmla="*/ 0 w 4656540"/>
              <a:gd name="connsiteY0" fmla="*/ 5136975 h 5138450"/>
              <a:gd name="connsiteX1" fmla="*/ 25126 w 4656540"/>
              <a:gd name="connsiteY1" fmla="*/ 224 h 5138450"/>
              <a:gd name="connsiteX2" fmla="*/ 4656357 w 4656540"/>
              <a:gd name="connsiteY2" fmla="*/ 224 h 5138450"/>
              <a:gd name="connsiteX3" fmla="*/ 3469376 w 4656540"/>
              <a:gd name="connsiteY3" fmla="*/ 5136616 h 5138450"/>
              <a:gd name="connsiteX4" fmla="*/ 0 w 4656540"/>
              <a:gd name="connsiteY4" fmla="*/ 5136975 h 5138450"/>
              <a:gd name="connsiteX0" fmla="*/ 0 w 7368465"/>
              <a:gd name="connsiteY0" fmla="*/ 5136975 h 5138450"/>
              <a:gd name="connsiteX1" fmla="*/ 25126 w 7368465"/>
              <a:gd name="connsiteY1" fmla="*/ 224 h 5138450"/>
              <a:gd name="connsiteX2" fmla="*/ 7368407 w 7368465"/>
              <a:gd name="connsiteY2" fmla="*/ 223 h 5138450"/>
              <a:gd name="connsiteX3" fmla="*/ 3469376 w 7368465"/>
              <a:gd name="connsiteY3" fmla="*/ 5136616 h 5138450"/>
              <a:gd name="connsiteX4" fmla="*/ 0 w 7368465"/>
              <a:gd name="connsiteY4" fmla="*/ 5136975 h 5138450"/>
              <a:gd name="connsiteX0" fmla="*/ 0 w 7368555"/>
              <a:gd name="connsiteY0" fmla="*/ 5136975 h 5138450"/>
              <a:gd name="connsiteX1" fmla="*/ 25126 w 7368555"/>
              <a:gd name="connsiteY1" fmla="*/ 224 h 5138450"/>
              <a:gd name="connsiteX2" fmla="*/ 7368407 w 7368555"/>
              <a:gd name="connsiteY2" fmla="*/ 223 h 5138450"/>
              <a:gd name="connsiteX3" fmla="*/ 5891458 w 7368555"/>
              <a:gd name="connsiteY3" fmla="*/ 5136617 h 5138450"/>
              <a:gd name="connsiteX4" fmla="*/ 0 w 7368555"/>
              <a:gd name="connsiteY4" fmla="*/ 5136975 h 5138450"/>
              <a:gd name="connsiteX0" fmla="*/ 0 w 7368603"/>
              <a:gd name="connsiteY0" fmla="*/ 5136975 h 5138450"/>
              <a:gd name="connsiteX1" fmla="*/ 25126 w 7368603"/>
              <a:gd name="connsiteY1" fmla="*/ 224 h 5138450"/>
              <a:gd name="connsiteX2" fmla="*/ 7368407 w 7368603"/>
              <a:gd name="connsiteY2" fmla="*/ 223 h 5138450"/>
              <a:gd name="connsiteX3" fmla="*/ 6266711 w 7368603"/>
              <a:gd name="connsiteY3" fmla="*/ 5136617 h 5138450"/>
              <a:gd name="connsiteX4" fmla="*/ 0 w 7368603"/>
              <a:gd name="connsiteY4" fmla="*/ 5136975 h 5138450"/>
              <a:gd name="connsiteX0" fmla="*/ 930060 w 8298663"/>
              <a:gd name="connsiteY0" fmla="*/ 5136975 h 5138450"/>
              <a:gd name="connsiteX1" fmla="*/ 0 w 8298663"/>
              <a:gd name="connsiteY1" fmla="*/ 223 h 5138450"/>
              <a:gd name="connsiteX2" fmla="*/ 8298467 w 8298663"/>
              <a:gd name="connsiteY2" fmla="*/ 223 h 5138450"/>
              <a:gd name="connsiteX3" fmla="*/ 7196771 w 8298663"/>
              <a:gd name="connsiteY3" fmla="*/ 5136617 h 5138450"/>
              <a:gd name="connsiteX4" fmla="*/ 930060 w 8298663"/>
              <a:gd name="connsiteY4" fmla="*/ 5136975 h 5138450"/>
              <a:gd name="connsiteX0" fmla="*/ 0 w 8323788"/>
              <a:gd name="connsiteY0" fmla="*/ 5171813 h 5171813"/>
              <a:gd name="connsiteX1" fmla="*/ 25125 w 8323788"/>
              <a:gd name="connsiteY1" fmla="*/ 223 h 5171813"/>
              <a:gd name="connsiteX2" fmla="*/ 8323592 w 8323788"/>
              <a:gd name="connsiteY2" fmla="*/ 223 h 5171813"/>
              <a:gd name="connsiteX3" fmla="*/ 7221896 w 8323788"/>
              <a:gd name="connsiteY3" fmla="*/ 5136617 h 5171813"/>
              <a:gd name="connsiteX4" fmla="*/ 0 w 8323788"/>
              <a:gd name="connsiteY4" fmla="*/ 5171813 h 517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3788" h="5171813">
                <a:moveTo>
                  <a:pt x="0" y="5171813"/>
                </a:moveTo>
                <a:lnTo>
                  <a:pt x="25125" y="223"/>
                </a:lnTo>
                <a:lnTo>
                  <a:pt x="8323592" y="223"/>
                </a:lnTo>
                <a:cubicBezTo>
                  <a:pt x="8341325" y="-39624"/>
                  <a:pt x="7148113" y="5251199"/>
                  <a:pt x="7221896" y="5136617"/>
                </a:cubicBezTo>
                <a:lnTo>
                  <a:pt x="0" y="5171813"/>
                </a:lnTo>
                <a:close/>
              </a:path>
            </a:pathLst>
          </a:custGeom>
          <a:solidFill>
            <a:srgbClr val="D9D9D9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1011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C7EFF-4B85-47B4-9AEE-BAC2AEA4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E355A-FC37-40C1-881B-11D9A87A1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800" y="1369220"/>
            <a:ext cx="8402400" cy="2894917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C79F3-7BFD-4B2B-9937-D0CB01C01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0800" y="4361093"/>
            <a:ext cx="20574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D2579E-D2B3-420A-972D-0CF396453095}" type="datetime1">
              <a:rPr lang="en-GB" smtClean="0"/>
              <a:pPr/>
              <a:t>17/06/2021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0D257-02C6-4B88-B728-A31860AD3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15800" y="4361093"/>
            <a:ext cx="20574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1B7CE-A778-4036-BB74-3EFF1FE74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1627" y="4771677"/>
            <a:ext cx="5400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80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27" r:id="rId2"/>
    <p:sldLayoutId id="2147483669" r:id="rId3"/>
    <p:sldLayoutId id="2147483723" r:id="rId4"/>
    <p:sldLayoutId id="2147483726" r:id="rId5"/>
    <p:sldLayoutId id="2147483725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24" r:id="rId13"/>
    <p:sldLayoutId id="2147483672" r:id="rId14"/>
  </p:sldLayoutIdLst>
  <p:hf sldNum="0" hdr="0" ftr="0" dt="0"/>
  <p:txStyles>
    <p:titleStyle>
      <a:lvl1pPr algn="l" defTabSz="685722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Sanchez Regular" panose="02000000000000000000" pitchFamily="50" charset="0"/>
          <a:ea typeface="+mj-ea"/>
          <a:cs typeface="+mj-cs"/>
        </a:defRPr>
      </a:lvl1pPr>
    </p:titleStyle>
    <p:bodyStyle>
      <a:lvl1pPr marL="171430" indent="-171430" algn="l" defTabSz="685722" rtl="0" eaLnBrk="1" latinLnBrk="0" hangingPunct="1">
        <a:lnSpc>
          <a:spcPct val="90000"/>
        </a:lnSpc>
        <a:spcBef>
          <a:spcPts val="750"/>
        </a:spcBef>
        <a:buSzPct val="85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292" indent="-171430" algn="l" defTabSz="6857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152" indent="-171430" algn="l" defTabSz="685722" rtl="0" eaLnBrk="1" latinLnBrk="0" hangingPunct="1">
        <a:lnSpc>
          <a:spcPct val="90000"/>
        </a:lnSpc>
        <a:spcBef>
          <a:spcPts val="375"/>
        </a:spcBef>
        <a:buSzPct val="85000"/>
        <a:buFont typeface="Wingdings" panose="05000000000000000000" pitchFamily="2" charset="2"/>
        <a:buChar char="Ø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013" indent="-171430" algn="l" defTabSz="6857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875" indent="-171430" algn="l" defTabSz="685722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735" indent="-171430" algn="l" defTabSz="6857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97" indent="-171430" algn="l" defTabSz="6857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57" indent="-171430" algn="l" defTabSz="6857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19" indent="-171430" algn="l" defTabSz="6857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1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22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83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44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05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66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27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88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bi-mechanisms-populations@bristol.ac.uk" TargetMode="External"/><Relationship Id="rId2" Type="http://schemas.openxmlformats.org/officeDocument/2006/relationships/hyperlink" Target="http://www.bristol.ac.uk/blackwell/health-research/research-strands/mechanisms-to-populations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Mechanisms to Populations research strand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Building research capacity at the University of Bristol in the interdisciplinary space between fundamental biosciences and population health sciences.</a:t>
            </a:r>
          </a:p>
          <a:p>
            <a:endParaRPr lang="en-GB" b="0" i="0" dirty="0">
              <a:solidFill>
                <a:srgbClr val="333333"/>
              </a:solidFill>
              <a:effectLst/>
              <a:latin typeface="Open Sans" panose="020B0606030504020204" pitchFamily="34" charset="0"/>
              <a:hlinkClick r:id="rId2"/>
            </a:endParaRPr>
          </a:p>
          <a:p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hlinkClick r:id="rId2"/>
              </a:rPr>
              <a:t>www.bristol.ac.uk/blackwell/health-research/research-strands/mechanisms-to-populations/</a:t>
            </a:r>
            <a:endParaRPr lang="en-GB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endParaRPr lang="en-GB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dirty="0">
                <a:hlinkClick r:id="rId3"/>
              </a:rPr>
              <a:t>ebi-mechanisms-populations@bristol.ac.uk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8651EF9-40DE-433A-BF4A-3848ABDD3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372" y="2388004"/>
            <a:ext cx="2635305" cy="26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54564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y of Bristol (Main URL)">
  <a:themeElements>
    <a:clrScheme name="University of Bristol">
      <a:dk1>
        <a:sysClr val="windowText" lastClr="000000"/>
      </a:dk1>
      <a:lt1>
        <a:sysClr val="window" lastClr="FFFFFF"/>
      </a:lt1>
      <a:dk2>
        <a:srgbClr val="AB1F2D"/>
      </a:dk2>
      <a:lt2>
        <a:srgbClr val="E3E6E5"/>
      </a:lt2>
      <a:accent1>
        <a:srgbClr val="00C0B5"/>
      </a:accent1>
      <a:accent2>
        <a:srgbClr val="0CC6DE"/>
      </a:accent2>
      <a:accent3>
        <a:srgbClr val="EE7219"/>
      </a:accent3>
      <a:accent4>
        <a:srgbClr val="9278D1"/>
      </a:accent4>
      <a:accent5>
        <a:srgbClr val="E0249A"/>
      </a:accent5>
      <a:accent6>
        <a:srgbClr val="BED600"/>
      </a:accent6>
      <a:hlink>
        <a:srgbClr val="0563C1"/>
      </a:hlink>
      <a:folHlink>
        <a:srgbClr val="954F72"/>
      </a:folHlink>
    </a:clrScheme>
    <a:fontScheme name="University of Bristol">
      <a:majorFont>
        <a:latin typeface="Sanchez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10FF605-8769-4645-A073-D1DECA4EC4CC}" vid="{10EFF656-C828-4914-B15D-308017C0FF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D56EC84B79324E8FB523259E7A39DF" ma:contentTypeVersion="14" ma:contentTypeDescription="Create a new document." ma:contentTypeScope="" ma:versionID="e9d5bf1101f5c17529b3a4e6376c200b">
  <xsd:schema xmlns:xsd="http://www.w3.org/2001/XMLSchema" xmlns:xs="http://www.w3.org/2001/XMLSchema" xmlns:p="http://schemas.microsoft.com/office/2006/metadata/properties" xmlns:ns2="e534e88d-a9dd-4e64-bce8-1ff4c51c92b7" xmlns:ns3="8f5a9896-a2b5-41bf-a378-369a84f0822c" targetNamespace="http://schemas.microsoft.com/office/2006/metadata/properties" ma:root="true" ma:fieldsID="4c8bab9891c0753a2110707e8e1481da" ns2:_="" ns3:_="">
    <xsd:import namespace="e534e88d-a9dd-4e64-bce8-1ff4c51c92b7"/>
    <xsd:import namespace="8f5a9896-a2b5-41bf-a378-369a84f082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Descriptio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34e88d-a9dd-4e64-bce8-1ff4c51c92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escription" ma:index="12" nillable="true" ma:displayName="Description" ma:description="What is in this file" ma:format="Dropdown" ma:internalName="Description">
      <xsd:simpleType>
        <xsd:restriction base="dms:Text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5a9896-a2b5-41bf-a378-369a84f0822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e534e88d-a9dd-4e64-bce8-1ff4c51c92b7" xsi:nil="true"/>
  </documentManagement>
</p:properties>
</file>

<file path=customXml/itemProps1.xml><?xml version="1.0" encoding="utf-8"?>
<ds:datastoreItem xmlns:ds="http://schemas.openxmlformats.org/officeDocument/2006/customXml" ds:itemID="{C90C720D-C8A8-4FFA-9A16-FF806D2838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34e88d-a9dd-4e64-bce8-1ff4c51c92b7"/>
    <ds:schemaRef ds:uri="8f5a9896-a2b5-41bf-a378-369a84f082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9D9931-A798-4944-99F1-3B11D5C160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A750A2-D7E9-4D0C-B28B-6A439C7E3B8D}">
  <ds:schemaRefs>
    <ds:schemaRef ds:uri="http://schemas.microsoft.com/office/2006/metadata/properties"/>
    <ds:schemaRef ds:uri="http://schemas.microsoft.com/office/infopath/2007/PartnerControls"/>
    <ds:schemaRef ds:uri="e534e88d-a9dd-4e64-bce8-1ff4c51c92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widescreen</Template>
  <TotalTime>478</TotalTime>
  <Words>48</Words>
  <Application>Microsoft Office PowerPoint</Application>
  <PresentationFormat>On-screen Show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Helvetica</vt:lpstr>
      <vt:lpstr>Open Sans</vt:lpstr>
      <vt:lpstr>Sanchez Regular</vt:lpstr>
      <vt:lpstr>Wingdings</vt:lpstr>
      <vt:lpstr>University of Bristol (Main URL)</vt:lpstr>
      <vt:lpstr>Mechanisms to Populations research strand</vt:lpstr>
    </vt:vector>
  </TitlesOfParts>
  <Company>University of Bristol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Jocelyn Egginton</dc:creator>
  <cp:lastModifiedBy>Esther Kissane-Webb</cp:lastModifiedBy>
  <cp:revision>47</cp:revision>
  <dcterms:created xsi:type="dcterms:W3CDTF">2019-09-30T13:19:16Z</dcterms:created>
  <dcterms:modified xsi:type="dcterms:W3CDTF">2021-06-17T10:38:02Z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0x0101008BD56EC84B79324E8FB523259E7A39DF</vt:lpwstr>
  </property>
</Properties>
</file>