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44" r:id="rId10"/>
    <p:sldMasterId id="2147483756" r:id="rId11"/>
  </p:sldMasterIdLst>
  <p:sldIdLst>
    <p:sldId id="273" r:id="rId12"/>
  </p:sldIdLst>
  <p:sldSz cx="18288000" cy="9001125"/>
  <p:notesSz cx="6858000" cy="9144000"/>
  <p:defaultTextStyle>
    <a:defPPr>
      <a:defRPr lang="en-US"/>
    </a:defPPr>
    <a:lvl1pPr marL="0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1pPr>
    <a:lvl2pPr marL="654893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2pPr>
    <a:lvl3pPr marL="1309786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3pPr>
    <a:lvl4pPr marL="1964678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4pPr>
    <a:lvl5pPr marL="2619572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5pPr>
    <a:lvl6pPr marL="3274465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6pPr>
    <a:lvl7pPr marL="3929358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7pPr>
    <a:lvl8pPr marL="4584251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8pPr>
    <a:lvl9pPr marL="5239143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044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orient="horz" pos="5216" userDrawn="1">
          <p15:clr>
            <a:srgbClr val="A4A3A4"/>
          </p15:clr>
        </p15:guide>
        <p15:guide id="5" pos="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019"/>
    <a:srgbClr val="00C0B5"/>
    <a:srgbClr val="AB1F2D"/>
    <a:srgbClr val="BED600"/>
    <a:srgbClr val="E3E6E5"/>
    <a:srgbClr val="E00034"/>
    <a:srgbClr val="34B233"/>
    <a:srgbClr val="9278D1"/>
    <a:srgbClr val="E0249A"/>
    <a:srgbClr val="0CC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80" y="48"/>
      </p:cViewPr>
      <p:guideLst>
        <p:guide pos="11044"/>
        <p:guide orient="horz" pos="454"/>
        <p:guide orient="horz" pos="5216"/>
        <p:guide pos="4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2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2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7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72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2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73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5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9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8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5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6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0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6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33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08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1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24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82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59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50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03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33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76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63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70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19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98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49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17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40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3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15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49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06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65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04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21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99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19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1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02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67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57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7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01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34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20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90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5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09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1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53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22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65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1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8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24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9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46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63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51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94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43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818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27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7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672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14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73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321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19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583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523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03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41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5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7C1A-DCC5-4538-BD2D-37624E973C2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B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A351-41E6-4942-B08E-C58A2A296E3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4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8824-54BC-4C41-9E58-1274F13FECE4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5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7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E2A5-3F48-44D9-865E-085015EF724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4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B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CE5E-9C3C-43A4-B228-E023F5900CB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8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077B-C732-49E5-B20E-05DE2924653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8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24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9245-40F2-42AF-8030-F1700F9F683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9936-B3FF-4D3D-AE82-A0C2DCA834C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www.bristol.ac.uk/alspac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6469BA-E4AB-A705-E6AE-C923EE3F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A1D40F-08B7-64F4-A311-A5A1032F3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420" y="0"/>
            <a:ext cx="13502883" cy="9001125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A588ED2-9D37-582D-8D11-E09F681075CA}"/>
              </a:ext>
            </a:extLst>
          </p:cNvPr>
          <p:cNvSpPr/>
          <p:nvPr/>
        </p:nvSpPr>
        <p:spPr>
          <a:xfrm flipH="1">
            <a:off x="6243559" y="6822833"/>
            <a:ext cx="9075568" cy="2178292"/>
          </a:xfrm>
          <a:custGeom>
            <a:avLst/>
            <a:gdLst>
              <a:gd name="connsiteX0" fmla="*/ 0 w 11374938"/>
              <a:gd name="connsiteY0" fmla="*/ 3764578 h 3764578"/>
              <a:gd name="connsiteX1" fmla="*/ 468163 w 11374938"/>
              <a:gd name="connsiteY1" fmla="*/ 0 h 3764578"/>
              <a:gd name="connsiteX2" fmla="*/ 11374938 w 11374938"/>
              <a:gd name="connsiteY2" fmla="*/ 0 h 3764578"/>
              <a:gd name="connsiteX3" fmla="*/ 10906775 w 11374938"/>
              <a:gd name="connsiteY3" fmla="*/ 3764578 h 3764578"/>
              <a:gd name="connsiteX4" fmla="*/ 0 w 11374938"/>
              <a:gd name="connsiteY4" fmla="*/ 3764578 h 3764578"/>
              <a:gd name="connsiteX0" fmla="*/ 0 w 10906775"/>
              <a:gd name="connsiteY0" fmla="*/ 3764578 h 3764578"/>
              <a:gd name="connsiteX1" fmla="*/ 468163 w 10906775"/>
              <a:gd name="connsiteY1" fmla="*/ 0 h 3764578"/>
              <a:gd name="connsiteX2" fmla="*/ 10560550 w 10906775"/>
              <a:gd name="connsiteY2" fmla="*/ 0 h 3764578"/>
              <a:gd name="connsiteX3" fmla="*/ 10906775 w 10906775"/>
              <a:gd name="connsiteY3" fmla="*/ 3764578 h 3764578"/>
              <a:gd name="connsiteX4" fmla="*/ 0 w 10906775"/>
              <a:gd name="connsiteY4" fmla="*/ 3764578 h 3764578"/>
              <a:gd name="connsiteX0" fmla="*/ 0 w 11392550"/>
              <a:gd name="connsiteY0" fmla="*/ 3764578 h 3764578"/>
              <a:gd name="connsiteX1" fmla="*/ 468163 w 11392550"/>
              <a:gd name="connsiteY1" fmla="*/ 0 h 3764578"/>
              <a:gd name="connsiteX2" fmla="*/ 10560550 w 11392550"/>
              <a:gd name="connsiteY2" fmla="*/ 0 h 3764578"/>
              <a:gd name="connsiteX3" fmla="*/ 11392550 w 11392550"/>
              <a:gd name="connsiteY3" fmla="*/ 3764578 h 3764578"/>
              <a:gd name="connsiteX4" fmla="*/ 0 w 11392550"/>
              <a:gd name="connsiteY4" fmla="*/ 3764578 h 3764578"/>
              <a:gd name="connsiteX0" fmla="*/ 0 w 11392550"/>
              <a:gd name="connsiteY0" fmla="*/ 3764578 h 3764578"/>
              <a:gd name="connsiteX1" fmla="*/ 468163 w 11392550"/>
              <a:gd name="connsiteY1" fmla="*/ 0 h 3764578"/>
              <a:gd name="connsiteX2" fmla="*/ 10146213 w 11392550"/>
              <a:gd name="connsiteY2" fmla="*/ 0 h 3764578"/>
              <a:gd name="connsiteX3" fmla="*/ 11392550 w 11392550"/>
              <a:gd name="connsiteY3" fmla="*/ 3764578 h 3764578"/>
              <a:gd name="connsiteX4" fmla="*/ 0 w 11392550"/>
              <a:gd name="connsiteY4" fmla="*/ 3764578 h 3764578"/>
              <a:gd name="connsiteX0" fmla="*/ 0 w 11392550"/>
              <a:gd name="connsiteY0" fmla="*/ 3764578 h 3764578"/>
              <a:gd name="connsiteX1" fmla="*/ 468163 w 11392550"/>
              <a:gd name="connsiteY1" fmla="*/ 0 h 3764578"/>
              <a:gd name="connsiteX2" fmla="*/ 10517688 w 11392550"/>
              <a:gd name="connsiteY2" fmla="*/ 0 h 3764578"/>
              <a:gd name="connsiteX3" fmla="*/ 11392550 w 11392550"/>
              <a:gd name="connsiteY3" fmla="*/ 3764578 h 3764578"/>
              <a:gd name="connsiteX4" fmla="*/ 0 w 11392550"/>
              <a:gd name="connsiteY4" fmla="*/ 3764578 h 3764578"/>
              <a:gd name="connsiteX0" fmla="*/ 0 w 11835463"/>
              <a:gd name="connsiteY0" fmla="*/ 3764578 h 3764578"/>
              <a:gd name="connsiteX1" fmla="*/ 468163 w 11835463"/>
              <a:gd name="connsiteY1" fmla="*/ 0 h 3764578"/>
              <a:gd name="connsiteX2" fmla="*/ 10517688 w 11835463"/>
              <a:gd name="connsiteY2" fmla="*/ 0 h 3764578"/>
              <a:gd name="connsiteX3" fmla="*/ 11835463 w 11835463"/>
              <a:gd name="connsiteY3" fmla="*/ 3750598 h 3764578"/>
              <a:gd name="connsiteX4" fmla="*/ 0 w 11835463"/>
              <a:gd name="connsiteY4" fmla="*/ 3764578 h 3764578"/>
              <a:gd name="connsiteX0" fmla="*/ 0 w 11421126"/>
              <a:gd name="connsiteY0" fmla="*/ 3764578 h 3764578"/>
              <a:gd name="connsiteX1" fmla="*/ 468163 w 11421126"/>
              <a:gd name="connsiteY1" fmla="*/ 0 h 3764578"/>
              <a:gd name="connsiteX2" fmla="*/ 10517688 w 11421126"/>
              <a:gd name="connsiteY2" fmla="*/ 0 h 3764578"/>
              <a:gd name="connsiteX3" fmla="*/ 11421126 w 11421126"/>
              <a:gd name="connsiteY3" fmla="*/ 3764578 h 3764578"/>
              <a:gd name="connsiteX4" fmla="*/ 0 w 11421126"/>
              <a:gd name="connsiteY4" fmla="*/ 3764578 h 3764578"/>
              <a:gd name="connsiteX0" fmla="*/ 360512 w 11781638"/>
              <a:gd name="connsiteY0" fmla="*/ 3764578 h 3764578"/>
              <a:gd name="connsiteX1" fmla="*/ 0 w 11781638"/>
              <a:gd name="connsiteY1" fmla="*/ 0 h 3764578"/>
              <a:gd name="connsiteX2" fmla="*/ 10878200 w 11781638"/>
              <a:gd name="connsiteY2" fmla="*/ 0 h 3764578"/>
              <a:gd name="connsiteX3" fmla="*/ 11781638 w 11781638"/>
              <a:gd name="connsiteY3" fmla="*/ 3764578 h 3764578"/>
              <a:gd name="connsiteX4" fmla="*/ 360512 w 11781638"/>
              <a:gd name="connsiteY4" fmla="*/ 3764578 h 3764578"/>
              <a:gd name="connsiteX0" fmla="*/ 789137 w 11781638"/>
              <a:gd name="connsiteY0" fmla="*/ 3764578 h 3764578"/>
              <a:gd name="connsiteX1" fmla="*/ 0 w 11781638"/>
              <a:gd name="connsiteY1" fmla="*/ 0 h 3764578"/>
              <a:gd name="connsiteX2" fmla="*/ 10878200 w 11781638"/>
              <a:gd name="connsiteY2" fmla="*/ 0 h 3764578"/>
              <a:gd name="connsiteX3" fmla="*/ 11781638 w 11781638"/>
              <a:gd name="connsiteY3" fmla="*/ 3764578 h 3764578"/>
              <a:gd name="connsiteX4" fmla="*/ 789137 w 11781638"/>
              <a:gd name="connsiteY4" fmla="*/ 3764578 h 3764578"/>
              <a:gd name="connsiteX0" fmla="*/ 874862 w 11781638"/>
              <a:gd name="connsiteY0" fmla="*/ 3764578 h 3764578"/>
              <a:gd name="connsiteX1" fmla="*/ 0 w 11781638"/>
              <a:gd name="connsiteY1" fmla="*/ 0 h 3764578"/>
              <a:gd name="connsiteX2" fmla="*/ 10878200 w 11781638"/>
              <a:gd name="connsiteY2" fmla="*/ 0 h 3764578"/>
              <a:gd name="connsiteX3" fmla="*/ 11781638 w 11781638"/>
              <a:gd name="connsiteY3" fmla="*/ 3764578 h 3764578"/>
              <a:gd name="connsiteX4" fmla="*/ 874862 w 11781638"/>
              <a:gd name="connsiteY4" fmla="*/ 3764578 h 37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1638" h="3764578">
                <a:moveTo>
                  <a:pt x="874862" y="3764578"/>
                </a:moveTo>
                <a:lnTo>
                  <a:pt x="0" y="0"/>
                </a:lnTo>
                <a:lnTo>
                  <a:pt x="10878200" y="0"/>
                </a:lnTo>
                <a:lnTo>
                  <a:pt x="11781638" y="3764578"/>
                </a:lnTo>
                <a:lnTo>
                  <a:pt x="874862" y="376457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4000" rIns="396000" rtlCol="0" anchor="ctr"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   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TOUCH</a:t>
            </a:r>
          </a:p>
          <a:p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Want to run a sub study or add questions to our  </a:t>
            </a:r>
          </a:p>
          <a:p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questionnaires?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alspac-exec@bristol.ac.uk  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0B23DD6C-DE06-1677-F5C6-AC7A55A8DE5F}"/>
              </a:ext>
            </a:extLst>
          </p:cNvPr>
          <p:cNvSpPr/>
          <p:nvPr/>
        </p:nvSpPr>
        <p:spPr>
          <a:xfrm>
            <a:off x="-2254835" y="-2"/>
            <a:ext cx="11062741" cy="9001125"/>
          </a:xfrm>
          <a:prstGeom prst="parallelogram">
            <a:avLst/>
          </a:prstGeom>
          <a:solidFill>
            <a:srgbClr val="BC1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C0B5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52DC3-24DB-F6E8-344D-A4212DDEB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3" y="7694976"/>
            <a:ext cx="938859" cy="938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5BD6D4-7DD1-AD9E-CE9E-C065BCB96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2121" y="7795942"/>
            <a:ext cx="2718595" cy="787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EF0B7-07EB-90E3-0845-51C6FF08E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57" y="7846641"/>
            <a:ext cx="1799829" cy="787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9E27DE-52AA-1342-F3FF-926FED3F3FC0}"/>
              </a:ext>
            </a:extLst>
          </p:cNvPr>
          <p:cNvSpPr txBox="1"/>
          <p:nvPr/>
        </p:nvSpPr>
        <p:spPr>
          <a:xfrm>
            <a:off x="203403" y="548713"/>
            <a:ext cx="7883025" cy="69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AVON LONGITUDINAL STUDY OF PARENTS AND CHILDREN</a:t>
            </a:r>
          </a:p>
          <a:p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279B10B-06BD-9B23-B6D9-41AC0401D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161" y="7028536"/>
            <a:ext cx="973364" cy="1534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24D90-3952-AA18-7BD2-93E28E9AEE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72" y="3125269"/>
            <a:ext cx="3348470" cy="3348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9F180-641E-18DF-B583-D9730E89BFBE}"/>
              </a:ext>
            </a:extLst>
          </p:cNvPr>
          <p:cNvSpPr txBox="1"/>
          <p:nvPr/>
        </p:nvSpPr>
        <p:spPr>
          <a:xfrm>
            <a:off x="1871850" y="6684517"/>
            <a:ext cx="3984570" cy="9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alspac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8316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AA2D2EE9-631F-4701-98E2-EC6E2336532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E0866E3B-DC28-4DF0-B629-EEEE3DE6CDD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949DF525-DB60-4807-82EC-EC8DEA405D47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6DDF78BA-AF6B-44D6-86D6-89429BF7B3D0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89C9D9FF-81CE-4605-9A9A-9FBD812649E1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1F49CCCA-361F-4F1B-B32F-DB02280339E0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1577F5C0-103F-4D82-A2D7-7EB6C0011106}"/>
    </a:ext>
  </a:extLst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ED402EF0-9AD9-4F33-AF40-BB4C9ACD89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DDABE01D0F240AE2B55B99B265509" ma:contentTypeVersion="10" ma:contentTypeDescription="Create a new document." ma:contentTypeScope="" ma:versionID="666f40bfc00009a8c3fd887b96a3a582">
  <xsd:schema xmlns:xsd="http://www.w3.org/2001/XMLSchema" xmlns:xs="http://www.w3.org/2001/XMLSchema" xmlns:p="http://schemas.microsoft.com/office/2006/metadata/properties" xmlns:ns3="436937f9-1ed1-4acc-84b8-01f2ebe1a8da" xmlns:ns4="0de361bb-56db-42e9-89f8-8557c5b8a48b" targetNamespace="http://schemas.microsoft.com/office/2006/metadata/properties" ma:root="true" ma:fieldsID="187b6c341403fc3561bdbfbc84ea8e05" ns3:_="" ns4:_="">
    <xsd:import namespace="436937f9-1ed1-4acc-84b8-01f2ebe1a8da"/>
    <xsd:import namespace="0de361bb-56db-42e9-89f8-8557c5b8a4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937f9-1ed1-4acc-84b8-01f2ebe1a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361bb-56db-42e9-89f8-8557c5b8a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7A1C86-CE46-42F0-99E6-0F6F8A631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51964-8BD1-4A1C-BBFB-11509D2A3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6937f9-1ed1-4acc-84b8-01f2ebe1a8da"/>
    <ds:schemaRef ds:uri="0de361bb-56db-42e9-89f8-8557c5b8a4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B4CC84-B43C-4D0C-B32A-95C6FBBF3BA4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436937f9-1ed1-4acc-84b8-01f2ebe1a8da"/>
    <ds:schemaRef ds:uri="http://purl.org/dc/elements/1.1/"/>
    <ds:schemaRef ds:uri="0de361bb-56db-42e9-89f8-8557c5b8a48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NEW_BRAND_Digital signage templates</Template>
  <TotalTime>0</TotalTime>
  <Words>40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3_Custom Design</vt:lpstr>
      <vt:lpstr>Custom Design</vt:lpstr>
      <vt:lpstr>1_Custom Design</vt:lpstr>
      <vt:lpstr>2_Custom Design</vt:lpstr>
      <vt:lpstr>4_Custom Design</vt:lpstr>
      <vt:lpstr>5_Custom Design</vt:lpstr>
      <vt:lpstr>6_Custom Design</vt:lpstr>
      <vt:lpstr>7_Custom Design</vt:lpstr>
      <vt:lpstr>PowerPoint Presentation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Waite-Taylor</dc:creator>
  <cp:lastModifiedBy>Jill Palmer</cp:lastModifiedBy>
  <cp:revision>16</cp:revision>
  <dcterms:created xsi:type="dcterms:W3CDTF">2019-02-11T12:52:58Z</dcterms:created>
  <dcterms:modified xsi:type="dcterms:W3CDTF">2026-02-03T16:12:47Z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0x01010059ADDABE01D0F240AE2B55B99B265509</vt:lpwstr>
  </property>
</Properties>
</file>