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682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63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43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714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953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21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68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03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719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18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038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B31A-37BE-498D-AC05-A79AE0C0D7C1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151A-84FB-45A0-9804-34EF63F287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044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Record linkage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Simulation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63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GB" dirty="0" smtClean="0"/>
              <a:t>Following probabilistic matching: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446449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GB" sz="2800" dirty="0" smtClean="0"/>
              <a:t>For statistical analysis we require that correct variable value is carried into file of interest (FOI)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800" dirty="0" smtClean="0"/>
              <a:t>Among candidate record matches we have  (estimated) probabilities of a correct match and for each record the associated variable value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800" dirty="0" smtClean="0"/>
              <a:t>This allows  us to compute across all candidate records a distribution of the values of the variable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2800" dirty="0" smtClean="0"/>
              <a:t>This probability </a:t>
            </a:r>
            <a:r>
              <a:rPr lang="en-GB" sz="2800" dirty="0" err="1" smtClean="0"/>
              <a:t>distn</a:t>
            </a:r>
            <a:r>
              <a:rPr lang="en-GB" sz="2800" dirty="0" smtClean="0"/>
              <a:t>, for each record in the FOI (where match is equivocal) is then treated as a ‘prior’ and this is sampled from to ‘impute’ a value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GB" sz="28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76476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778755"/>
              </p:ext>
            </p:extLst>
          </p:nvPr>
        </p:nvGraphicFramePr>
        <p:xfrm>
          <a:off x="827584" y="1772817"/>
          <a:ext cx="7344816" cy="43924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68537"/>
                <a:gridCol w="1262187"/>
                <a:gridCol w="1147224"/>
                <a:gridCol w="1265427"/>
                <a:gridCol w="1401441"/>
              </a:tblGrid>
              <a:tr h="587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Variable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Original data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Threshold P=0.5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Threshold P=0.7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Threshold P=0.9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Overall mean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9.360 (0.223)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9.641 (0.232)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9.804 (0.238)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9.874 (0.238)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Mean proportion of equivocal records accepted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0.80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0.65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0.56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Mean proportion accepted for analysis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0.97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0.95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0.93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% relative bias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3.0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4.7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5.5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3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Between simulations variance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0.0028 (5.2%)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0.0038 (6.7%)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0.0034 (6.0%)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Average within simulations variance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0.0515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0.0529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0.0534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278260"/>
            <a:ext cx="69127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Table 4: Standard probabilistic record linkage estimates for Time to infection with informative matching and different threshold choices. Mean standard errors in brackets. Number of simulated datasets = 100.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51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5557439"/>
              </p:ext>
            </p:extLst>
          </p:nvPr>
        </p:nvGraphicFramePr>
        <p:xfrm>
          <a:off x="755575" y="2276872"/>
          <a:ext cx="7272810" cy="34563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94686"/>
                <a:gridCol w="2139062"/>
                <a:gridCol w="2139062"/>
              </a:tblGrid>
              <a:tr h="532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Variable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Original data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Intercept only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Overall mean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9.360 (0.223)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10.663 (0.246)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8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Mean proportion of unequivocal records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1.0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0.84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1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% relative bias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13.9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17544" y="565768"/>
            <a:ext cx="56886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Table 5: Standard multiple imputation estimates for Time to infection with informative matching. Mean standard errors in brackets. Number of simulated datasets = 100.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48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880061"/>
              </p:ext>
            </p:extLst>
          </p:nvPr>
        </p:nvGraphicFramePr>
        <p:xfrm>
          <a:off x="683568" y="2636912"/>
          <a:ext cx="7488832" cy="33843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76455"/>
                <a:gridCol w="2197468"/>
                <a:gridCol w="2214909"/>
              </a:tblGrid>
              <a:tr h="603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Variable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Original data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Intercept only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Overall mean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9.360 (0.223)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9.399 (0.225)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98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Mean proportion of unequivocal records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1.0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0.84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2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% relative bias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0.4</a:t>
                      </a:r>
                      <a:endParaRPr lang="en-GB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038510"/>
            <a:ext cx="6327725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Table 6: Prior informed multiple imputation estimates for Time to infection with informative matching.  Mean standard errors in brackets. Number of simulated datasets = 100.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Mincho" pitchFamily="49" charset="-128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/>
            </a:r>
            <a:b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</a:b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47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315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Record linkage results</vt:lpstr>
      <vt:lpstr>Following probabilistic matching:</vt:lpstr>
      <vt:lpstr>Slide 3</vt:lpstr>
      <vt:lpstr>Slide 4</vt:lpstr>
      <vt:lpstr>Slide 5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linkage results</dc:title>
  <dc:creator>Your User Name</dc:creator>
  <cp:lastModifiedBy>cmhkb</cp:lastModifiedBy>
  <cp:revision>3</cp:revision>
  <dcterms:created xsi:type="dcterms:W3CDTF">2011-09-14T13:43:51Z</dcterms:created>
  <dcterms:modified xsi:type="dcterms:W3CDTF">2011-09-19T16:35:35Z</dcterms:modified>
</cp:coreProperties>
</file>