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1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21" autoAdjust="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22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7CAB1-2F0F-4BDF-8FD8-BE6D4659DDBC}" type="datetimeFigureOut">
              <a:rPr lang="en-GB" smtClean="0"/>
              <a:pPr/>
              <a:t>28/03/2013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D2458-AD57-45A2-BB85-6C3EBD31824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Nigella</a:t>
            </a:r>
            <a:r>
              <a:rPr lang="en-GB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damascena</a:t>
            </a:r>
            <a:r>
              <a:rPr lang="en-GB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Love in a Mist 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D2458-AD57-45A2-BB85-6C3EBD31824F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D2458-AD57-45A2-BB85-6C3EBD31824F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5E92-F15A-433D-B912-9057AD6AA8F8}" type="datetimeFigureOut">
              <a:rPr lang="en-GB" smtClean="0"/>
              <a:pPr/>
              <a:t>28/03/2013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E511-48C1-4D0F-A1A7-B885B1F667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5E92-F15A-433D-B912-9057AD6AA8F8}" type="datetimeFigureOut">
              <a:rPr lang="en-GB" smtClean="0"/>
              <a:pPr/>
              <a:t>28/03/2013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E511-48C1-4D0F-A1A7-B885B1F667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5E92-F15A-433D-B912-9057AD6AA8F8}" type="datetimeFigureOut">
              <a:rPr lang="en-GB" smtClean="0"/>
              <a:pPr/>
              <a:t>28/03/2013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E511-48C1-4D0F-A1A7-B885B1F667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5E92-F15A-433D-B912-9057AD6AA8F8}" type="datetimeFigureOut">
              <a:rPr lang="en-GB" smtClean="0"/>
              <a:pPr/>
              <a:t>28/03/2013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E511-48C1-4D0F-A1A7-B885B1F667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5E92-F15A-433D-B912-9057AD6AA8F8}" type="datetimeFigureOut">
              <a:rPr lang="en-GB" smtClean="0"/>
              <a:pPr/>
              <a:t>28/03/2013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E511-48C1-4D0F-A1A7-B885B1F667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5E92-F15A-433D-B912-9057AD6AA8F8}" type="datetimeFigureOut">
              <a:rPr lang="en-GB" smtClean="0"/>
              <a:pPr/>
              <a:t>28/03/2013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E511-48C1-4D0F-A1A7-B885B1F667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5E92-F15A-433D-B912-9057AD6AA8F8}" type="datetimeFigureOut">
              <a:rPr lang="en-GB" smtClean="0"/>
              <a:pPr/>
              <a:t>28/03/2013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E511-48C1-4D0F-A1A7-B885B1F667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5E92-F15A-433D-B912-9057AD6AA8F8}" type="datetimeFigureOut">
              <a:rPr lang="en-GB" smtClean="0"/>
              <a:pPr/>
              <a:t>28/03/2013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E511-48C1-4D0F-A1A7-B885B1F667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5E92-F15A-433D-B912-9057AD6AA8F8}" type="datetimeFigureOut">
              <a:rPr lang="en-GB" smtClean="0"/>
              <a:pPr/>
              <a:t>28/03/2013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E511-48C1-4D0F-A1A7-B885B1F667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5E92-F15A-433D-B912-9057AD6AA8F8}" type="datetimeFigureOut">
              <a:rPr lang="en-GB" smtClean="0"/>
              <a:pPr/>
              <a:t>28/03/2013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E511-48C1-4D0F-A1A7-B885B1F667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5E92-F15A-433D-B912-9057AD6AA8F8}" type="datetimeFigureOut">
              <a:rPr lang="en-GB" smtClean="0"/>
              <a:pPr/>
              <a:t>28/03/2013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E511-48C1-4D0F-A1A7-B885B1F667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E5E92-F15A-433D-B912-9057AD6AA8F8}" type="datetimeFigureOut">
              <a:rPr lang="en-GB" smtClean="0"/>
              <a:pPr/>
              <a:t>28/03/2013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0E511-48C1-4D0F-A1A7-B885B1F6675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uk/url?sa=i&amp;rct=j&amp;q=wedding&amp;source=images&amp;cd=&amp;cad=rja&amp;docid=l01WpdvIZGN_QM&amp;tbnid=BrQqzO6jJ-rkMM:&amp;ved=0CAUQjRw&amp;url=http://www.kuoni.co.uk/africa/africa-wedding&amp;ei=-78jUZbsFeOn0QXwsIGoBQ&amp;bvm=bv.42553238,d.d2k&amp;psig=AFQjCNFupX3f5tMfPrgSzSuL-5lTs8GElQ&amp;ust=136138377276883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uk/url?sa=i&amp;rct=j&amp;q=oh&amp;source=images&amp;cd=&amp;cad=rja&amp;docid=DKTOFpHWYbsz3M&amp;tbnid=awySXKSmIhd-4M:&amp;ved=0CAUQjRw&amp;url=http://nakedsecurity.sophos.com/2009/01/31/doh/&amp;ei=0GxQUdCAMoKW0AWl7oCYCA&amp;bvm=bv.44158598,d.ZWU&amp;psig=AFQjCNGHa2FK5gMkUnRrLB6WIr2lD1eUTQ&amp;ust=136431158007478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o.uk/url?sa=i&amp;rct=j&amp;q=ts&amp;source=images&amp;cd=&amp;cad=rja&amp;docid=OloVRWkD8Nu3xM&amp;tbnid=rkPYzBvz_-mTlM:&amp;ved=0CAUQjRw&amp;url=http://www.ts-selfstore.co.uk/&amp;ei=wW1QUcS_E7KN0wXW2oCoBw&amp;bvm=bv.44158598,d.ZWU&amp;psig=AFQjCNFVa45VdWKnKFjJ3djfcoIGXJ232Q&amp;ust=136431167111072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mull&amp;source=images&amp;cd=&amp;cad=rja&amp;docid=dE8p_vBJYyDP2M&amp;tbnid=Dj4hsiyK4DviPM:&amp;ved=0CAUQjRw&amp;url=http://www.lonelyplanet.com/maps/europe/scotland/isle-of-mull/&amp;ei=g3FQUZrPOcuS0QWUtoHYDQ&amp;psig=AFQjCNGee7ZoJIiHxbAwD1YkRZWOIBUipQ&amp;ust=1364312782111183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www.google.co.uk/url?sa=i&amp;rct=j&amp;q=superman+lois+lane&amp;source=images&amp;cd=&amp;cad=rja&amp;docid=8RqpwNx43AFZoM&amp;tbnid=x0Vmz62QkUWcXM:&amp;ved=0CAUQjRw&amp;url=http://funwithanerd.com/lois-lane-my-favorite-5-actors/&amp;ei=8nNQUdePIYOr0gX7woGQCQ&amp;bvm=bv.44158598,d.ZWU&amp;psig=AFQjCNFKTzQKJUVEx9vXYzDzE8x0qJ9pOg&amp;ust=1364313311879891" TargetMode="Externa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://www.google.co.uk/url?sa=i&amp;rct=j&amp;q=rocket&amp;source=images&amp;cd=&amp;cad=rja&amp;docid=81lbXeJNCaJC6M&amp;tbnid=g9QmnPhyPPdgzM:&amp;ved=0CAUQjRw&amp;url=http://www.millybee.com/space-rocket-art-c-26.html&amp;ei=YXVQUZLSJ6Oh0QXj6oDoCg&amp;psig=AFQjCNFoQIsc7-rqpV_734jE4oTtDkswpg&amp;ust=136431378846028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google.co.uk/url?sa=i&amp;rct=j&amp;q=fi&amp;source=images&amp;cd=&amp;cad=rja&amp;docid=qjs_8AH7bg77PM&amp;tbnid=mHCknE1vcaIBIM:&amp;ved=0CAUQjRw&amp;url=http://www.digitaltrends.com/mobile/fcc-moving-forward-with-super-wi-fi-proposal/&amp;ei=TIBQUazsHobM0AXbkIH4Aw&amp;bvm=bv.44158598,d.d2k&amp;psig=AFQjCNEH_-i_liUWYSKCRbQyfzWNwjXGfg&amp;ust=136431658674803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www.google.co.uk/url?sa=i&amp;rct=j&amp;q=letter+g&amp;source=images&amp;cd=&amp;cad=rja&amp;docid=yFhshFdL_6kNPM&amp;tbnid=KkCGq4onTQtqxM:&amp;ved=0CAUQjRw&amp;url=http://www.jumbocoloring.info/my-a-to-z-coloring-book---letter-g-coloring-page_1d2251.html&amp;ei=b4FQUd2-OZD30gXiiIHgCg&amp;bvm=bv.44158598,d.d2k&amp;psig=AFQjCNHqfl59YkxeXqMKS7jVtZnmAMNDHA&amp;ust=136431680935460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mist&amp;source=images&amp;cd=&amp;cad=rja&amp;docid=tqEnnq0YTStwDM&amp;tbnid=ZphWlodaZZnTzM:&amp;ved=0CAUQjRw&amp;url=http://jameswoodward.wordpress.com/2010/05/07/mist/&amp;ei=grUjUfjGG-rU0QWhnoC4BQ&amp;bvm=bv.42553238,d.d2k&amp;psig=AFQjCNHhfKkqKC8dpNjpkvE2Yk9YO2ZAtQ&amp;ust=136138106428904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google.co.uk/url?sa=i&amp;rct=j&amp;q=heart&amp;source=images&amp;cd=&amp;cad=rja&amp;docid=bY1II3PfsL_nzM&amp;tbnid=69-gLuocE6OzTM:&amp;ved=0CAUQjRw&amp;url=http://wbom.wordpress.com/2012/02/07/a-change-of-heart-that-matters/&amp;ei=BbUjUYekJIbR0QXNmYHoAw&amp;bvm=bv.42553238,d.d2k&amp;psig=AFQjCNGKbVpD9Hwnv1Eura63skxsfHmRWQ&amp;ust=1361380986174912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.uk/url?sa=i&amp;rct=j&amp;q=line&amp;source=images&amp;cd=&amp;cad=rja&amp;docid=x02VmOEEdkTElM&amp;tbnid=GztQ8r_wS_q-wM:&amp;ved=0CAUQjRw&amp;url=http://keeldevelopment.wordpress.com/2012/03/25/victim-vs-owner-above-or-below-the-line/&amp;ei=rHdQUaTrMOeY1AXu7YDwDw&amp;psig=AFQjCNHPVByjcN5IhQo2UZjIcJVrHjfVZQ&amp;ust=136431437569692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://www.google.co.uk/url?sa=i&amp;rct=j&amp;q=sea&amp;source=images&amp;cd=&amp;cad=rja&amp;docid=vJBItA_mgpB4UM&amp;tbnid=T7iUr7Q-3zKxGM:&amp;ved=0CAUQjRw&amp;url=http://hdw.eweb4.com/out/187159.html&amp;ei=K3lQUeS4MqG40QWt8YCYBg&amp;psig=AFQjCNHIVRwfmYVaDTTYav3vujx4x_ZfBQ&amp;ust=136431473504871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hyperlink" Target="http://www.google.co.uk/url?sa=i&amp;rct=j&amp;q=wild+thing&amp;source=images&amp;cd=&amp;cad=rja&amp;docid=g9xHLhGk6Qw9WM&amp;tbnid=TqlMsw9Dg4GP2M:&amp;ved=0CAUQjRw&amp;url=http://www.ieatwords.com/2012/05/fiction-vs-film-where-wild-things-are.html&amp;ei=eXtQUf7FJ4_20gXn8YG4Cw&amp;bvm=bv.44158598,d.d2k&amp;psig=AFQjCNFUlsDsxXtYNFDJbqNfpB1ZUtoWag&amp;ust=136431534952313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e&amp;source=images&amp;cd=&amp;cad=rja&amp;docid=-IlvI7BaHGE6kM&amp;tbnid=TOWWsg_vpYVxPM:&amp;ved=0CAUQjRw&amp;url=http://thesilverlining9.blogspot.com/2011/06/e-is-for-ephesians-320-21.html&amp;ei=snxQUbfmCM2W0QXr-4GQCQ&amp;bvm=bv.44158598,d.d2k&amp;psig=AFQjCNGLjrGWEqm9pQWeYj3SIc39BMiSxw&amp;ust=1364315519240058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www.google.co.uk/url?sa=i&amp;rct=j&amp;q=pop+balloon&amp;source=images&amp;cd=&amp;cad=rja&amp;docid=WUU_qDa3agw7VM&amp;tbnid=AgsT4HxIVu86TM:&amp;ved=0CAUQjRw&amp;url=http://howthehellshouldiknow-wallyworld.blogspot.com/2011/11/it-is-comedy-of-errors-for-politicians.html&amp;ei=wXtQUbTRLciG0AWbnID4Dg&amp;bvm=bv.44158598,d.d2k&amp;psig=AFQjCNE0oJ5vALsprAtaa54Xlvfobm_1SQ&amp;ust=136431545018273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cucumber&amp;source=images&amp;cd=&amp;cad=rja&amp;docid=TDr4pBsjO5yVIM&amp;tbnid=rjMVD9216FyP1M:&amp;ved=0CAUQjRw&amp;url=http://www.hangthebankers.com/10-health-benefits-of-cucumbers/&amp;ei=urcjUeTUBrHM0AXkjoCQBQ&amp;bvm=bv.42553238,d.d2k&amp;psig=AFQjCNEQy8vjBzEFKm_mMNdZmRWFiNqDQA&amp;ust=136138168214747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google.co.uk/url?sa=i&amp;rct=j&amp;q=+water+pistol+clip+art&amp;source=images&amp;cd=&amp;cad=rja&amp;docid=5ZPUQeqleiugXM&amp;tbnid=3shFTmlERfa2NM:&amp;ved=0CAUQjRw&amp;url=http://www.clipartmojo.com/clip-art/water-pistol-2217&amp;ei=e7cjUZHJH8ua1AWY0IAg&amp;bvm=bv.42553238,d.d2k&amp;psig=AFQjCNGfAAHCyI4H7npfCga08BtY8r5gUg&amp;ust=136138161072488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bristol&amp;source=images&amp;cd=&amp;cad=rja&amp;docid=LDjmFs-Ssqm2FM&amp;tbnid=V7N1QznwYG56bM:&amp;ved=0CAUQjRw&amp;url=http://www.barlifeuk.com/index.php/2011/08/bristol-cocktail-week-a-preview/&amp;ei=NLsjUZejBoKm0QWXkoDICQ&amp;bvm=bv.42553238,d.d2k&amp;psig=AFQjCNGmMJHVxI-6wiR9GskkCGuhjnUQOw&amp;ust=136138255914803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.uk/url?sa=i&amp;rct=j&amp;q=grass&amp;source=images&amp;cd=&amp;cad=rja&amp;docid=TqEzDtSjRknuRM&amp;tbnid=QTWMq9o8YxZ1tM:&amp;ved=0CAUQjRw&amp;url=http://www.athleat.co.uk/grass-fed-beef.html&amp;ei=dbsjUbS7B4SR0AXP0YGgCA&amp;bvm=bv.42553238,d.d2k&amp;psig=AFQjCNHIJ4NHsw0_lMeAzcMy9ugCIaQI4g&amp;ust=1361382635294910" TargetMode="Externa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3.jpeg"/><Relationship Id="rId2" Type="http://schemas.openxmlformats.org/officeDocument/2006/relationships/hyperlink" Target="http://www.google.co.uk/url?sa=i&amp;rct=j&amp;q=terratorial+army&amp;source=images&amp;cd=&amp;cad=rja&amp;docid=C7tCA4wtcUG11M&amp;tbnid=1IlCNnnIk-Z9kM:&amp;ved=0CAUQjRw&amp;url=http://www.tutor2u.net/blog/index.php/business-studies/comments/whats-in-a-name-re-branding-the-territorial-army&amp;ei=Xr4jUfyTPOrV0QWAx4DgBA&amp;bvm=bv.42553238,d.d2k&amp;psig=AFQjCNFVe8xqbyX0_ZjHGz51rHdAOHu2pQ&amp;ust=13613833866316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flour&amp;source=images&amp;cd=&amp;cad=rja&amp;docid=cAFlCaoyOHWGTM&amp;tbnid=cHehj4UW-qevSM:&amp;ved=0CAUQjRw&amp;url=http://www.bbcgoodfood.com/content/knowhow/glossary/flour/&amp;ei=A78jUZjPDsLs0gW2tYCgCA&amp;bvm=bv.42553238,d.d2k&amp;psig=AFQjCNGa-y54NoNDjOcQGtu7N2fx2XHRbA&amp;ust=1361383547407547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google.co.uk/url?sa=i&amp;rct=j&amp;q=sailing+boat+clip+art&amp;source=images&amp;cd=&amp;cad=rja&amp;docid=KtKqqIqr7b_mbM&amp;tbnid=ktYE3K5RQ0p6EM:&amp;ved=0CAUQjRw&amp;url=http://www.qacps.k12.md.us/ces/clipart/Carson%20Dellosa%20Clipart/Carson%20Dellosa%20Learning%20Themes/Images/Color%20Images/Transportation/&amp;ei=x74jUbnOEKG40QX0lAE&amp;bvm=bv.42553238,d.d2k&amp;psig=AFQjCNH0Q66jzX6yTiU9xEBDNGTge8Xm4w&amp;ust=136138346798444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Seeds of Change: growing a living history of Bristol</a:t>
            </a:r>
            <a:endParaRPr lang="en-GB" sz="28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0015"/>
            <a:ext cx="9144000" cy="213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80" y="2348880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/>
              <a:t>Quiz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kuoni.co.uk/upload/940%20x%20320/weddings/africa-wedd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24744"/>
            <a:ext cx="4588793" cy="1564510"/>
          </a:xfrm>
          <a:prstGeom prst="rect">
            <a:avLst/>
          </a:prstGeom>
          <a:noFill/>
        </p:spPr>
      </p:pic>
      <p:pic>
        <p:nvPicPr>
          <p:cNvPr id="1026" name="Picture 2" descr="http://www.diamondland.be/userfiles/image/The%20world's%20gold%20supply,%20how%20big%20is%20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852936"/>
            <a:ext cx="3705143" cy="2778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27687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Marigold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321297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/>
              <a:t>Calendula officinalis</a:t>
            </a:r>
            <a:endParaRPr lang="en-GB" sz="2400" i="1" dirty="0"/>
          </a:p>
        </p:txBody>
      </p:sp>
      <p:pic>
        <p:nvPicPr>
          <p:cNvPr id="25602" name="Picture 7" descr="http://upload.wikimedia.org/wikipedia/en/1/15/Calendula_officina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76872"/>
            <a:ext cx="2016224" cy="206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0015"/>
            <a:ext cx="9144000" cy="213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ophosnews.files.wordpress.com/2009/01/the-simpsons-d-oh-mini-posters-7113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96752"/>
            <a:ext cx="3048000" cy="3810000"/>
          </a:xfrm>
          <a:prstGeom prst="rect">
            <a:avLst/>
          </a:prstGeom>
          <a:noFill/>
        </p:spPr>
      </p:pic>
      <p:pic>
        <p:nvPicPr>
          <p:cNvPr id="26630" name="Picture 6" descr="http://www.ts-selfstore.co.uk/TS%20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412776"/>
            <a:ext cx="3318669" cy="3318669"/>
          </a:xfrm>
          <a:prstGeom prst="rect">
            <a:avLst/>
          </a:prstGeom>
          <a:noFill/>
        </p:spPr>
      </p:pic>
      <p:sp>
        <p:nvSpPr>
          <p:cNvPr id="4" name="Left Arrow 3"/>
          <p:cNvSpPr/>
          <p:nvPr/>
        </p:nvSpPr>
        <p:spPr>
          <a:xfrm rot="16200000">
            <a:off x="2951820" y="512676"/>
            <a:ext cx="1008112" cy="50405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27687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Oats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314096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err="1" smtClean="0"/>
              <a:t>Avena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sativa</a:t>
            </a:r>
            <a:endParaRPr lang="en-GB" sz="2400" i="1" dirty="0"/>
          </a:p>
        </p:txBody>
      </p:sp>
      <p:pic>
        <p:nvPicPr>
          <p:cNvPr id="27650" name="Picture 10" descr="http://www.herbsfor.net/wp-content/uploads/2010/12/avena-sativa.jpg"/>
          <p:cNvPicPr>
            <a:picLocks noChangeAspect="1" noChangeArrowheads="1"/>
          </p:cNvPicPr>
          <p:nvPr/>
        </p:nvPicPr>
        <p:blipFill>
          <a:blip r:embed="rId2" cstate="print"/>
          <a:srcRect l="13605" r="12653"/>
          <a:stretch>
            <a:fillRect/>
          </a:stretch>
        </p:blipFill>
        <p:spPr bwMode="auto">
          <a:xfrm>
            <a:off x="4427984" y="1916832"/>
            <a:ext cx="2520280" cy="256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0015"/>
            <a:ext cx="9144000" cy="213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yes in the Dark Art Pr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3810000" cy="2809876"/>
          </a:xfrm>
          <a:prstGeom prst="rect">
            <a:avLst/>
          </a:prstGeom>
          <a:noFill/>
        </p:spPr>
      </p:pic>
      <p:pic>
        <p:nvPicPr>
          <p:cNvPr id="28676" name="Picture 4" descr="http://www.lonelyplanet.com/maps/europe/scotland/isle-of-mull/map_of_isle-of-mul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645024"/>
            <a:ext cx="3295224" cy="2469654"/>
          </a:xfrm>
          <a:prstGeom prst="rect">
            <a:avLst/>
          </a:prstGeom>
          <a:noFill/>
        </p:spPr>
      </p:pic>
      <p:pic>
        <p:nvPicPr>
          <p:cNvPr id="28678" name="Picture 6" descr="http://funwithanerd.com/wp-content/uploads/2013/02/224688-superman_lois_standup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908720"/>
            <a:ext cx="2905125" cy="5095876"/>
          </a:xfrm>
          <a:prstGeom prst="rect">
            <a:avLst/>
          </a:prstGeom>
          <a:noFill/>
        </p:spPr>
      </p:pic>
      <p:sp>
        <p:nvSpPr>
          <p:cNvPr id="7" name="Left Arrow 6"/>
          <p:cNvSpPr/>
          <p:nvPr/>
        </p:nvSpPr>
        <p:spPr>
          <a:xfrm rot="2260783">
            <a:off x="7789278" y="1740323"/>
            <a:ext cx="1008112" cy="50405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Arrow 7"/>
          <p:cNvSpPr/>
          <p:nvPr/>
        </p:nvSpPr>
        <p:spPr>
          <a:xfrm rot="5400000">
            <a:off x="1439652" y="4113076"/>
            <a:ext cx="1008112" cy="50405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27687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Dark mullein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314096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err="1" smtClean="0"/>
              <a:t>Verbascum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nigrum</a:t>
            </a:r>
            <a:endParaRPr lang="en-GB" sz="2400" i="1" dirty="0"/>
          </a:p>
        </p:txBody>
      </p:sp>
      <p:pic>
        <p:nvPicPr>
          <p:cNvPr id="29698" name="Picture 13" descr="http://upload.wikimedia.org/wikipedia/commons/6/6a/Verbascum_nigrum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4788023" y="2204863"/>
            <a:ext cx="2016224" cy="207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0015"/>
            <a:ext cx="9144000" cy="213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millybee.com/images/rocket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772816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27687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Rocket</a:t>
            </a:r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314096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err="1" smtClean="0"/>
              <a:t>Eruca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sativa</a:t>
            </a:r>
            <a:endParaRPr lang="en-GB" sz="2400" i="1" dirty="0" smtClean="0"/>
          </a:p>
        </p:txBody>
      </p:sp>
      <p:pic>
        <p:nvPicPr>
          <p:cNvPr id="31746" name="Picture 16" descr="http://ecx.images-amazon.com/images/I/61qlBQ7dbxL._SY3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7682" y="2132855"/>
            <a:ext cx="2142025" cy="223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0015"/>
            <a:ext cx="9144000" cy="213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digitaltrends.com/wp-content/uploads/2010/10/Wi-Fi-Allianc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060848"/>
            <a:ext cx="3254717" cy="2087858"/>
          </a:xfrm>
          <a:prstGeom prst="rect">
            <a:avLst/>
          </a:prstGeom>
          <a:noFill/>
        </p:spPr>
      </p:pic>
      <p:pic>
        <p:nvPicPr>
          <p:cNvPr id="32774" name="Picture 6" descr="http://www.jumbocoloring.info/userImages/cp/my-a-to-z-coloring-book-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836712"/>
            <a:ext cx="3933825" cy="5095876"/>
          </a:xfrm>
          <a:prstGeom prst="rect">
            <a:avLst/>
          </a:prstGeom>
          <a:noFill/>
        </p:spPr>
      </p:pic>
      <p:sp>
        <p:nvSpPr>
          <p:cNvPr id="7" name="Left Arrow 6"/>
          <p:cNvSpPr/>
          <p:nvPr/>
        </p:nvSpPr>
        <p:spPr>
          <a:xfrm rot="5400000">
            <a:off x="2807804" y="3753036"/>
            <a:ext cx="1008112" cy="50405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27687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Common Fig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314096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err="1" smtClean="0"/>
              <a:t>Ficus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carica</a:t>
            </a:r>
            <a:endParaRPr lang="en-GB" sz="2400" i="1" dirty="0" smtClean="0"/>
          </a:p>
        </p:txBody>
      </p:sp>
      <p:pic>
        <p:nvPicPr>
          <p:cNvPr id="33794" name="Picture 19" descr="http://www.csuchico.edu/bcep/species_lists/images2/Ficus%20ca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76871"/>
            <a:ext cx="2232248" cy="228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0015"/>
            <a:ext cx="9144000" cy="213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jameswoodward.files.wordpress.com/2010/05/themis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908720"/>
            <a:ext cx="7350059" cy="4896544"/>
          </a:xfrm>
          <a:prstGeom prst="rect">
            <a:avLst/>
          </a:prstGeom>
          <a:noFill/>
        </p:spPr>
      </p:pic>
      <p:pic>
        <p:nvPicPr>
          <p:cNvPr id="5" name="Picture 2" descr="http://wbom.files.wordpress.com/2012/02/red-heart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212976"/>
            <a:ext cx="1132384" cy="1041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data:image/jpeg;base64,/9j/4AAQSkZJRgABAQAAAQABAAD/2wCEAAkGBhMPDhIOEg0QEBASEBAQDg8RDxAUDxIPFBAXFhQQFBIYGyYeFxkjGRMVHy8gIycpLCwsFh8xNTAqNSYrLCkBCQoKDgwOGg8PGCwcHyUpLCwsKSkpNikpLykpLCkpKiwsNSwqKSwqLik0KiksLCkqNSwsKSkuKiksLCwsKTUsKf/AABEIALcBEwMBIgACEQEDEQH/xAAbAAEAAgMBAQAAAAAAAAAAAAAAAQQCAwUGB//EAD4QAAIBAgMFAgoIBQUAAAAAAAABAgMRBCExBRJBUZFhcQYVIoGSobHR4fAHEzJCVGKTwSNTY4KiFCQzRPH/xAAbAQEAAwEBAQEAAAAAAAAAAAAAAgMEAQUGB//EACURAQACAgAFBAMBAAAAAAAAAAABAgMRBBIhMUEFE1FxFDLRIv/aAAwDAQACEQMRAD8A+4gAAAAAAAAAAAAAAAAAAAAAAAAAAAAAAAhgEgYkSlZN8FmZWNGKqWjbiRtOo2lWNzp5HF13UnKb1k725Lguhpub9oK1WdtN6/XMrH5bxG/dtzTudzv72+mprljRcw1ZaoYJz4qKbsm+L7EaJ0XFuLVmnZojbDkpSMlq6ie0pVvWZmInqgAFKQSTYEuWXNvegA/WnygAAAAAAAAAAAAAAAAAAAAAAAAAAAAAAAAc+vVvJ8rF6crJvsOPXlx5XsijNbUL8NdyqY7Z/wBY96LSlpNN2u1o787FaOzdzObTdrqMXfh958si7Udu7X59S85Uk823q3ZWXC+R4d/TuHtl921evx4bozXiOWJZ71mm3px04JWXZmVdpU3eMnbyo+tZNPt0LEle748s8ktF6vUb4U4yjuSSkr31s07apkuN4X8nDOOOk94+zHk9u3M4haweBlUeWUeMnp8ToUtnU1mouWeW81boi/QhdpctFayS5Kx5XC+hWm2889PiP6vy8ZGv8QqLYkVxv2tW9QO7CirZ68SD6GPS8Gv1h5/5d/ltAB6rGAAAAAAAAAAAAAAAAAAAAAAAAAAAAAAAA04uVo97ORVfLVPrnodLHy0XnOZWml3t2Xa7aGPN1lrw9IV8RK/bdrXks9e126FbR58F26t2/c21ZJy+z2Lortr+3UwjFtpvN2Vsu7O3QzT1XQyhFxWdk3eWXfpf1GdK7albXdv2Li+0xir6LsfX/wALseGXs6FlYQmWVNZ2sdLC0bZ9DRhaF2sslz1OgasdfLPe3gABepAAAAAAAAAAAAAAAAAAAAAAAAAAAAAAAAACG7Zgc/HVPtPlkc2u95ZcMn3tfEtV53vnqc/ELgn9rez5bztlzPOyW3LfSNQ1ye8l+bJ83HXTt9hsTu5Wef2V+9upqhqnwjZQ81033WubqEFquNu/u7CMOy20Fkr8s3bLQu4em5fOiNNKnd/t7Dq4WhurtZox12ovbTbCFlYyANbMAAAAAAAAAAAAAAAAAAAAAAAAAAAAAAAAAAAasTK0H06m0q42WSjzz6EbzqEqxuXLr1Fnfmc+om53vbTjxS5cNV0LmJee73v18fngUYpzvHNfZba11bzZ5tu7einTu1Z5K6u3pZ6+ovUo/dtw8lmGGgt3JZPN89PidLCYe7va3zqWUrtXa2m7BYa2dviy8QlbIk3VryxpktO5AASRAAAAAAAAAAAAAAAAAAAAAAAAAAAAAAAAAAAOVtOvaWXBfPtOqeextW8pNZys5Lzsz8RbVV+CN22qYmq3vZPe4W1a4/sTTjk7a3z9HLpvGMp3k9JKNrc961lfrc3YWN23q3u6ZrO3uZjr3aZlawtBtqPCx2aNLdVuppwOFUI9rzzLRvx01G5Y723IAC1WAAAAAAAAAAAAAAAAAAAAAAAAAAAAAAAAAAAAANOLqbsG1rovO7Hm8RWTcndO0d17ubWavl06nS8JdqQw9JTnJQV35T0uoNpdry0PhdXwtrU8bKVOTU5T+sqJ3cPKz3WnyW6vMZMtZvbUeGnHMVrv5fXNLZ3dr6falZ6/PE7mysIlFO1lZcLXZ5bwM2w8bK31coyjG9SWsE20teDeeR7yEbKyGHFqdyZb+ISADWzAAAAC4AEACQAAAAAAAAAAAAAAAAAAAAAAAAAAAAAA04vExpU51ZO0YQlOT/LFXfsA+ZfSXtr6zEqjF+Rh15S51pK7fmVl52eDwWCVWqko3nJ8FeWb9rN208fKtUlOT8qpKVWed0t6W83fh8D6F9GPgxrjZx8nSgmlm1k6n7d/cQ7rY6Q9Z4I+D6wWGUH/AMkrSqvttlHze252wCaqZ2Ai5FwMiLkXFwAIuA6m5AuAMri5RexKWm7JaaVJ+8x8RUr/AH/1J29ocdG4Ka2TTXCXpy95Piynyfpy94FsFXxbDlL0pGL2VD83pyAuAprZcFxn6ciJbLi/v1fNUkBdBQex4/zay7qjC2Qv51f9VgXwUFsn+vX/AFPgZeLP69b0/gBdBR8WO1v9RW9NX9hPi5/iK3WPuAugoeLZfiq3+F/YPF0/xVX/AA9wF8FB7On+Kq9Ie4wWy6iv/vKt3zUfcHXSBzZbMq2yxlRdu7FkPZVV/wDdq+jCwHTByY7Gqfjq3qMnsipbLG1uV2ovz94HUueO+k/bP1GC+pT8rES3NWv4cfKnn0X9x2nsare/+uq9zSt6rHn/AAo+jqptCEYz2nUg4Scqc1RUpRbVnrPR8V2HCHzvwW2LLG4uNLPdfl1Jr7sI6365dtj7rQpxpwjTilGMUoxS0SWiPLeA/wBH/iyFRSxcsTOpJfxHTVNqnFeTTSTeV7vznqlQtxEQ7M7Zb43gqZO6dcRcGVhYDGwsZWFgMbE2JsLBxFiDOwAAAAAAAAAAAAAAAAAAAAAAAAAAAAAAAAAAAAAAAAAAAAAAAAAAAAAAAAAAAAAAAAAAAAAAAAAAAAAAAAAAAAAAAAAAAAAAAAAhEgAAAAAAAAAAAAAAAAAAAAAAAAAAAAAAAAAAAAAAAAAAAAAAH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20" name="AutoShape 4" descr="data:image/jpeg;base64,/9j/4AAQSkZJRgABAQAAAQABAAD/2wCEAAkGBhMPDhIOEg0QEBASEBAQDg8RDxAUDxIPFBAXFhQQFBIYGyYeFxkjGRMVHy8gIycpLCwsFh8xNTAqNSYrLCkBCQoKDgwOGg8PGCwcHyUpLCwsKSkpNikpLykpLCkpKiwsNSwqKSwqLik0KiksLCkqNSwsKSkuKiksLCwsKTUsKf/AABEIALcBEwMBIgACEQEDEQH/xAAbAAEAAgMBAQAAAAAAAAAAAAAAAQQCAwUGB//EAD4QAAIBAgMFAgoIBQUAAAAAAAABAgMRBCExBRJBUZFhcQYVIoGSobHR4fAHEzJCVGKTwSNTY4KiFCQzRPH/xAAbAQEAAwEBAQEAAAAAAAAAAAAAAgMEAQUGB//EACURAQACAgAFBAMBAAAAAAAAAAABAgMRBBIhMUEFE1FxFDLRIv/aAAwDAQACEQMRAD8A+4gAAAAAAAAAAAAAAAAAAAAAAAAAAAAAAAhgEgYkSlZN8FmZWNGKqWjbiRtOo2lWNzp5HF13UnKb1k725Lguhpub9oK1WdtN6/XMrH5bxG/dtzTudzv72+mprljRcw1ZaoYJz4qKbsm+L7EaJ0XFuLVmnZojbDkpSMlq6ie0pVvWZmInqgAFKQSTYEuWXNvegA/WnygAAAAAAAAAAAAAAAAAAAAAAAAAAAAAAAAc+vVvJ8rF6crJvsOPXlx5XsijNbUL8NdyqY7Z/wBY96LSlpNN2u1o787FaOzdzObTdrqMXfh958si7Udu7X59S85Uk823q3ZWXC+R4d/TuHtl921evx4bozXiOWJZ71mm3px04JWXZmVdpU3eMnbyo+tZNPt0LEle748s8ktF6vUb4U4yjuSSkr31s07apkuN4X8nDOOOk94+zHk9u3M4haweBlUeWUeMnp8ToUtnU1mouWeW81boi/QhdpctFayS5Kx5XC+hWm2889PiP6vy8ZGv8QqLYkVxv2tW9QO7CirZ68SD6GPS8Gv1h5/5d/ltAB6rGAAAAAAAAAAAAAAAAAAAAAAAAAAAAAAAA04uVo97ORVfLVPrnodLHy0XnOZWml3t2Xa7aGPN1lrw9IV8RK/bdrXks9e126FbR58F26t2/c21ZJy+z2Lortr+3UwjFtpvN2Vsu7O3QzT1XQyhFxWdk3eWXfpf1GdK7albXdv2Li+0xir6LsfX/wALseGXs6FlYQmWVNZ2sdLC0bZ9DRhaF2sslz1OgasdfLPe3gABepAAAAAAAAAAAAAAAAAAAAAAAAAAAAAAAAACG7Zgc/HVPtPlkc2u95ZcMn3tfEtV53vnqc/ELgn9rez5bztlzPOyW3LfSNQ1ye8l+bJ83HXTt9hsTu5Wef2V+9upqhqnwjZQ81033WubqEFquNu/u7CMOy20Fkr8s3bLQu4em5fOiNNKnd/t7Dq4WhurtZox12ovbTbCFlYyANbMAAAAAAAAAAAAAAAAAAAAAAAAAAAAAAAAAAAasTK0H06m0q42WSjzz6EbzqEqxuXLr1Fnfmc+om53vbTjxS5cNV0LmJee73v18fngUYpzvHNfZba11bzZ5tu7einTu1Z5K6u3pZ6+ovUo/dtw8lmGGgt3JZPN89PidLCYe7va3zqWUrtXa2m7BYa2dviy8QlbIk3VryxpktO5AASRAAAAAAAAAAAAAAAAAAAAAAAAAAAAAAAAAAAOVtOvaWXBfPtOqeextW8pNZys5Lzsz8RbVV+CN22qYmq3vZPe4W1a4/sTTjk7a3z9HLpvGMp3k9JKNrc961lfrc3YWN23q3u6ZrO3uZjr3aZlawtBtqPCx2aNLdVuppwOFUI9rzzLRvx01G5Y723IAC1WAAAAAAAAAAAAAAAAAAAAAAAAAAAAAAAAAAAAANOLqbsG1rovO7Hm8RWTcndO0d17ubWavl06nS8JdqQw9JTnJQV35T0uoNpdry0PhdXwtrU8bKVOTU5T+sqJ3cPKz3WnyW6vMZMtZvbUeGnHMVrv5fXNLZ3dr6falZ6/PE7mysIlFO1lZcLXZ5bwM2w8bK31coyjG9SWsE20teDeeR7yEbKyGHFqdyZb+ISADWzAAAAC4AEACQAAAAAAAAAAAAAAAAAAAAAAAAAAAAAA04vExpU51ZO0YQlOT/LFXfsA+ZfSXtr6zEqjF+Rh15S51pK7fmVl52eDwWCVWqko3nJ8FeWb9rN208fKtUlOT8qpKVWed0t6W83fh8D6F9GPgxrjZx8nSgmlm1k6n7d/cQ7rY6Q9Z4I+D6wWGUH/AMkrSqvttlHze252wCaqZ2Ai5FwMiLkXFwAIuA6m5AuAMri5RexKWm7JaaVJ+8x8RUr/AH/1J29ocdG4Ka2TTXCXpy95Piynyfpy94FsFXxbDlL0pGL2VD83pyAuAprZcFxn6ciJbLi/v1fNUkBdBQex4/zay7qjC2Qv51f9VgXwUFsn+vX/AFPgZeLP69b0/gBdBR8WO1v9RW9NX9hPi5/iK3WPuAugoeLZfiq3+F/YPF0/xVX/AA9wF8FB7On+Kq9Ie4wWy6iv/vKt3zUfcHXSBzZbMq2yxlRdu7FkPZVV/wDdq+jCwHTByY7Gqfjq3qMnsipbLG1uV2ovz94HUueO+k/bP1GC+pT8rES3NWv4cfKnn0X9x2nsare/+uq9zSt6rHn/AAo+jqptCEYz2nUg4Scqc1RUpRbVnrPR8V2HCHzvwW2LLG4uNLPdfl1Jr7sI6365dtj7rQpxpwjTilGMUoxS0SWiPLeA/wBH/iyFRSxcsTOpJfxHTVNqnFeTTSTeV7vznqlQtxEQ7M7Zb43gqZO6dcRcGVhYDGwsZWFgMbE2JsLBxFiDOwAAAAAAAAAAAAAAAAAAAAAAAAAAAAAAAAAAAAAAAAAAAAAAAAAAAAAAAAAAAAAAAAAAAAAAAAAAAAAAAAAAAAAAAAAAAAAAAAAhEgAAAAAAAAAAAAAAAAAAAAAAAAAAAAAAAAAAAAAAAAAAAAAAH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4822" name="Picture 6" descr="http://keeldevelopment.files.wordpress.com/2012/03/below-or-above-the-l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80728"/>
            <a:ext cx="3973880" cy="2215556"/>
          </a:xfrm>
          <a:prstGeom prst="rect">
            <a:avLst/>
          </a:prstGeom>
          <a:noFill/>
        </p:spPr>
      </p:pic>
      <p:pic>
        <p:nvPicPr>
          <p:cNvPr id="34824" name="Picture 8" descr="http://oboi-na.ru/cache/2009/06/28/oboi-na.ru_sea_20090628_014_resized_1920x108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284984"/>
            <a:ext cx="3967977" cy="2232248"/>
          </a:xfrm>
          <a:prstGeom prst="rect">
            <a:avLst/>
          </a:prstGeom>
          <a:noFill/>
        </p:spPr>
      </p:pic>
      <p:pic>
        <p:nvPicPr>
          <p:cNvPr id="34826" name="Picture 10" descr="http://i.ebayimg.com/t/GERMANY-DEUTSCHLAND-D-Logo-Decal-Sticker-/00/$(KGrHqEOKjEE5e2LQ8m!BObB6VWkgw~~_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2348880"/>
            <a:ext cx="2857500" cy="185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27687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Linseed or Flax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314096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err="1" smtClean="0"/>
              <a:t>Linum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usitatissimum</a:t>
            </a:r>
            <a:endParaRPr lang="en-GB" sz="2400" i="1" dirty="0" smtClean="0"/>
          </a:p>
        </p:txBody>
      </p:sp>
      <p:pic>
        <p:nvPicPr>
          <p:cNvPr id="35842" name="Picture 4" descr="Flax"/>
          <p:cNvPicPr>
            <a:picLocks noChangeAspect="1" noChangeArrowheads="1"/>
          </p:cNvPicPr>
          <p:nvPr/>
        </p:nvPicPr>
        <p:blipFill>
          <a:blip r:embed="rId2" cstate="print"/>
          <a:srcRect l="14667" r="10667"/>
          <a:stretch>
            <a:fillRect/>
          </a:stretch>
        </p:blipFill>
        <p:spPr bwMode="auto">
          <a:xfrm>
            <a:off x="4932040" y="2060848"/>
            <a:ext cx="22885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0015"/>
            <a:ext cx="9144000" cy="213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1.bp.blogspot.com/-MDRxT_NVM8A/T6stSlvEAHI/AAAAAAAAAFc/-ChPfMLVI3Q/s1600/where-the-wild-things-are+2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48680"/>
            <a:ext cx="6571547" cy="2996952"/>
          </a:xfrm>
          <a:prstGeom prst="rect">
            <a:avLst/>
          </a:prstGeom>
          <a:noFill/>
        </p:spPr>
      </p:pic>
      <p:pic>
        <p:nvPicPr>
          <p:cNvPr id="36868" name="Picture 4" descr="http://4.bp.blogspot.com/-Fje1vnkgJx0/Tq_P1VD9tKI/AAAAAAAALu4/iEGSgX0GyhM/s320/balloon_pop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645024"/>
            <a:ext cx="2466975" cy="2647951"/>
          </a:xfrm>
          <a:prstGeom prst="rect">
            <a:avLst/>
          </a:prstGeom>
          <a:noFill/>
        </p:spPr>
      </p:pic>
      <p:pic>
        <p:nvPicPr>
          <p:cNvPr id="36872" name="Picture 8" descr="http://4.bp.blogspot.com/-46c9F44uCaM/TeYfMcNeURI/AAAAAAAAA2Y/cQ0HI3HnIvQ/s1600/LETTER-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77005" y="3683038"/>
            <a:ext cx="2259291" cy="2626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27687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Wild Poppy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314096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err="1" smtClean="0"/>
              <a:t>Papaver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rhoeas</a:t>
            </a:r>
            <a:endParaRPr lang="en-GB" sz="2400" i="1" dirty="0" smtClean="0"/>
          </a:p>
        </p:txBody>
      </p:sp>
      <p:pic>
        <p:nvPicPr>
          <p:cNvPr id="37890" name="irc_mi" descr="http://pixabay.com/static/uploads/photo/2012/09/21/18/32/papaver-rhoeas-57474_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72816"/>
            <a:ext cx="300033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0015"/>
            <a:ext cx="9144000" cy="213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2"/>
          <p:cNvGrpSpPr/>
          <p:nvPr/>
        </p:nvGrpSpPr>
        <p:grpSpPr>
          <a:xfrm>
            <a:off x="104565" y="652716"/>
            <a:ext cx="3814301" cy="3078032"/>
            <a:chOff x="138113" y="286286"/>
            <a:chExt cx="6841153" cy="5281077"/>
          </a:xfrm>
          <a:solidFill>
            <a:srgbClr val="0A8138"/>
          </a:solidFill>
        </p:grpSpPr>
        <p:sp>
          <p:nvSpPr>
            <p:cNvPr id="114" name="Freeform 113"/>
            <p:cNvSpPr/>
            <p:nvPr/>
          </p:nvSpPr>
          <p:spPr>
            <a:xfrm>
              <a:off x="138113" y="1700213"/>
              <a:ext cx="1247775" cy="1414462"/>
            </a:xfrm>
            <a:custGeom>
              <a:avLst/>
              <a:gdLst>
                <a:gd name="connsiteX0" fmla="*/ 1200150 w 1247775"/>
                <a:gd name="connsiteY0" fmla="*/ 200025 h 1414462"/>
                <a:gd name="connsiteX1" fmla="*/ 1100137 w 1247775"/>
                <a:gd name="connsiteY1" fmla="*/ 138112 h 1414462"/>
                <a:gd name="connsiteX2" fmla="*/ 947737 w 1247775"/>
                <a:gd name="connsiteY2" fmla="*/ 152400 h 1414462"/>
                <a:gd name="connsiteX3" fmla="*/ 823912 w 1247775"/>
                <a:gd name="connsiteY3" fmla="*/ 104775 h 1414462"/>
                <a:gd name="connsiteX4" fmla="*/ 709612 w 1247775"/>
                <a:gd name="connsiteY4" fmla="*/ 114300 h 1414462"/>
                <a:gd name="connsiteX5" fmla="*/ 666750 w 1247775"/>
                <a:gd name="connsiteY5" fmla="*/ 61912 h 1414462"/>
                <a:gd name="connsiteX6" fmla="*/ 581025 w 1247775"/>
                <a:gd name="connsiteY6" fmla="*/ 52387 h 1414462"/>
                <a:gd name="connsiteX7" fmla="*/ 538162 w 1247775"/>
                <a:gd name="connsiteY7" fmla="*/ 42862 h 1414462"/>
                <a:gd name="connsiteX8" fmla="*/ 528637 w 1247775"/>
                <a:gd name="connsiteY8" fmla="*/ 71437 h 1414462"/>
                <a:gd name="connsiteX9" fmla="*/ 500062 w 1247775"/>
                <a:gd name="connsiteY9" fmla="*/ 0 h 1414462"/>
                <a:gd name="connsiteX10" fmla="*/ 438150 w 1247775"/>
                <a:gd name="connsiteY10" fmla="*/ 76200 h 1414462"/>
                <a:gd name="connsiteX11" fmla="*/ 352425 w 1247775"/>
                <a:gd name="connsiteY11" fmla="*/ 66675 h 1414462"/>
                <a:gd name="connsiteX12" fmla="*/ 319087 w 1247775"/>
                <a:gd name="connsiteY12" fmla="*/ 85725 h 1414462"/>
                <a:gd name="connsiteX13" fmla="*/ 271462 w 1247775"/>
                <a:gd name="connsiteY13" fmla="*/ 100012 h 1414462"/>
                <a:gd name="connsiteX14" fmla="*/ 233362 w 1247775"/>
                <a:gd name="connsiteY14" fmla="*/ 100012 h 1414462"/>
                <a:gd name="connsiteX15" fmla="*/ 176212 w 1247775"/>
                <a:gd name="connsiteY15" fmla="*/ 242887 h 1414462"/>
                <a:gd name="connsiteX16" fmla="*/ 38100 w 1247775"/>
                <a:gd name="connsiteY16" fmla="*/ 247650 h 1414462"/>
                <a:gd name="connsiteX17" fmla="*/ 33337 w 1247775"/>
                <a:gd name="connsiteY17" fmla="*/ 323850 h 1414462"/>
                <a:gd name="connsiteX18" fmla="*/ 109537 w 1247775"/>
                <a:gd name="connsiteY18" fmla="*/ 347662 h 1414462"/>
                <a:gd name="connsiteX19" fmla="*/ 161925 w 1247775"/>
                <a:gd name="connsiteY19" fmla="*/ 419100 h 1414462"/>
                <a:gd name="connsiteX20" fmla="*/ 261937 w 1247775"/>
                <a:gd name="connsiteY20" fmla="*/ 419100 h 1414462"/>
                <a:gd name="connsiteX21" fmla="*/ 233362 w 1247775"/>
                <a:gd name="connsiteY21" fmla="*/ 466725 h 1414462"/>
                <a:gd name="connsiteX22" fmla="*/ 309562 w 1247775"/>
                <a:gd name="connsiteY22" fmla="*/ 438150 h 1414462"/>
                <a:gd name="connsiteX23" fmla="*/ 309562 w 1247775"/>
                <a:gd name="connsiteY23" fmla="*/ 447675 h 1414462"/>
                <a:gd name="connsiteX24" fmla="*/ 304800 w 1247775"/>
                <a:gd name="connsiteY24" fmla="*/ 471487 h 1414462"/>
                <a:gd name="connsiteX25" fmla="*/ 180975 w 1247775"/>
                <a:gd name="connsiteY25" fmla="*/ 519112 h 1414462"/>
                <a:gd name="connsiteX26" fmla="*/ 152400 w 1247775"/>
                <a:gd name="connsiteY26" fmla="*/ 452437 h 1414462"/>
                <a:gd name="connsiteX27" fmla="*/ 38100 w 1247775"/>
                <a:gd name="connsiteY27" fmla="*/ 519112 h 1414462"/>
                <a:gd name="connsiteX28" fmla="*/ 0 w 1247775"/>
                <a:gd name="connsiteY28" fmla="*/ 547687 h 1414462"/>
                <a:gd name="connsiteX29" fmla="*/ 57150 w 1247775"/>
                <a:gd name="connsiteY29" fmla="*/ 576262 h 1414462"/>
                <a:gd name="connsiteX30" fmla="*/ 38100 w 1247775"/>
                <a:gd name="connsiteY30" fmla="*/ 633412 h 1414462"/>
                <a:gd name="connsiteX31" fmla="*/ 214312 w 1247775"/>
                <a:gd name="connsiteY31" fmla="*/ 647700 h 1414462"/>
                <a:gd name="connsiteX32" fmla="*/ 257175 w 1247775"/>
                <a:gd name="connsiteY32" fmla="*/ 600075 h 1414462"/>
                <a:gd name="connsiteX33" fmla="*/ 300037 w 1247775"/>
                <a:gd name="connsiteY33" fmla="*/ 623887 h 1414462"/>
                <a:gd name="connsiteX34" fmla="*/ 285750 w 1247775"/>
                <a:gd name="connsiteY34" fmla="*/ 638175 h 1414462"/>
                <a:gd name="connsiteX35" fmla="*/ 314325 w 1247775"/>
                <a:gd name="connsiteY35" fmla="*/ 704850 h 1414462"/>
                <a:gd name="connsiteX36" fmla="*/ 214312 w 1247775"/>
                <a:gd name="connsiteY36" fmla="*/ 738187 h 1414462"/>
                <a:gd name="connsiteX37" fmla="*/ 152400 w 1247775"/>
                <a:gd name="connsiteY37" fmla="*/ 762000 h 1414462"/>
                <a:gd name="connsiteX38" fmla="*/ 114300 w 1247775"/>
                <a:gd name="connsiteY38" fmla="*/ 852487 h 1414462"/>
                <a:gd name="connsiteX39" fmla="*/ 38100 w 1247775"/>
                <a:gd name="connsiteY39" fmla="*/ 890587 h 1414462"/>
                <a:gd name="connsiteX40" fmla="*/ 100012 w 1247775"/>
                <a:gd name="connsiteY40" fmla="*/ 966787 h 1414462"/>
                <a:gd name="connsiteX41" fmla="*/ 185737 w 1247775"/>
                <a:gd name="connsiteY41" fmla="*/ 1038225 h 1414462"/>
                <a:gd name="connsiteX42" fmla="*/ 223837 w 1247775"/>
                <a:gd name="connsiteY42" fmla="*/ 971550 h 1414462"/>
                <a:gd name="connsiteX43" fmla="*/ 233362 w 1247775"/>
                <a:gd name="connsiteY43" fmla="*/ 1085850 h 1414462"/>
                <a:gd name="connsiteX44" fmla="*/ 261937 w 1247775"/>
                <a:gd name="connsiteY44" fmla="*/ 1123950 h 1414462"/>
                <a:gd name="connsiteX45" fmla="*/ 314325 w 1247775"/>
                <a:gd name="connsiteY45" fmla="*/ 1100137 h 1414462"/>
                <a:gd name="connsiteX46" fmla="*/ 390525 w 1247775"/>
                <a:gd name="connsiteY46" fmla="*/ 1109662 h 1414462"/>
                <a:gd name="connsiteX47" fmla="*/ 485775 w 1247775"/>
                <a:gd name="connsiteY47" fmla="*/ 1085850 h 1414462"/>
                <a:gd name="connsiteX48" fmla="*/ 409575 w 1247775"/>
                <a:gd name="connsiteY48" fmla="*/ 1171575 h 1414462"/>
                <a:gd name="connsiteX49" fmla="*/ 423862 w 1247775"/>
                <a:gd name="connsiteY49" fmla="*/ 1238250 h 1414462"/>
                <a:gd name="connsiteX50" fmla="*/ 290512 w 1247775"/>
                <a:gd name="connsiteY50" fmla="*/ 1319212 h 1414462"/>
                <a:gd name="connsiteX51" fmla="*/ 242887 w 1247775"/>
                <a:gd name="connsiteY51" fmla="*/ 1309687 h 1414462"/>
                <a:gd name="connsiteX52" fmla="*/ 200025 w 1247775"/>
                <a:gd name="connsiteY52" fmla="*/ 1414462 h 1414462"/>
                <a:gd name="connsiteX53" fmla="*/ 290512 w 1247775"/>
                <a:gd name="connsiteY53" fmla="*/ 1390650 h 1414462"/>
                <a:gd name="connsiteX54" fmla="*/ 381000 w 1247775"/>
                <a:gd name="connsiteY54" fmla="*/ 1319212 h 1414462"/>
                <a:gd name="connsiteX55" fmla="*/ 466725 w 1247775"/>
                <a:gd name="connsiteY55" fmla="*/ 1257300 h 1414462"/>
                <a:gd name="connsiteX56" fmla="*/ 604837 w 1247775"/>
                <a:gd name="connsiteY56" fmla="*/ 1119187 h 1414462"/>
                <a:gd name="connsiteX57" fmla="*/ 604837 w 1247775"/>
                <a:gd name="connsiteY57" fmla="*/ 1052512 h 1414462"/>
                <a:gd name="connsiteX58" fmla="*/ 657225 w 1247775"/>
                <a:gd name="connsiteY58" fmla="*/ 1014412 h 1414462"/>
                <a:gd name="connsiteX59" fmla="*/ 695325 w 1247775"/>
                <a:gd name="connsiteY59" fmla="*/ 942975 h 1414462"/>
                <a:gd name="connsiteX60" fmla="*/ 785812 w 1247775"/>
                <a:gd name="connsiteY60" fmla="*/ 885825 h 1414462"/>
                <a:gd name="connsiteX61" fmla="*/ 776287 w 1247775"/>
                <a:gd name="connsiteY61" fmla="*/ 938212 h 1414462"/>
                <a:gd name="connsiteX62" fmla="*/ 733425 w 1247775"/>
                <a:gd name="connsiteY62" fmla="*/ 952500 h 1414462"/>
                <a:gd name="connsiteX63" fmla="*/ 676275 w 1247775"/>
                <a:gd name="connsiteY63" fmla="*/ 1052512 h 1414462"/>
                <a:gd name="connsiteX64" fmla="*/ 714375 w 1247775"/>
                <a:gd name="connsiteY64" fmla="*/ 1090612 h 1414462"/>
                <a:gd name="connsiteX65" fmla="*/ 814387 w 1247775"/>
                <a:gd name="connsiteY65" fmla="*/ 1009650 h 1414462"/>
                <a:gd name="connsiteX66" fmla="*/ 866775 w 1247775"/>
                <a:gd name="connsiteY66" fmla="*/ 990600 h 1414462"/>
                <a:gd name="connsiteX67" fmla="*/ 857250 w 1247775"/>
                <a:gd name="connsiteY67" fmla="*/ 938212 h 1414462"/>
                <a:gd name="connsiteX68" fmla="*/ 947737 w 1247775"/>
                <a:gd name="connsiteY68" fmla="*/ 938212 h 1414462"/>
                <a:gd name="connsiteX69" fmla="*/ 1019175 w 1247775"/>
                <a:gd name="connsiteY69" fmla="*/ 1004887 h 1414462"/>
                <a:gd name="connsiteX70" fmla="*/ 1095375 w 1247775"/>
                <a:gd name="connsiteY70" fmla="*/ 1023937 h 1414462"/>
                <a:gd name="connsiteX71" fmla="*/ 1204912 w 1247775"/>
                <a:gd name="connsiteY71" fmla="*/ 1028700 h 1414462"/>
                <a:gd name="connsiteX72" fmla="*/ 1247775 w 1247775"/>
                <a:gd name="connsiteY72" fmla="*/ 238125 h 1414462"/>
                <a:gd name="connsiteX73" fmla="*/ 1200150 w 1247775"/>
                <a:gd name="connsiteY73" fmla="*/ 200025 h 141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247775" h="1414462">
                  <a:moveTo>
                    <a:pt x="1200150" y="200025"/>
                  </a:moveTo>
                  <a:lnTo>
                    <a:pt x="1100137" y="138112"/>
                  </a:lnTo>
                  <a:lnTo>
                    <a:pt x="947737" y="152400"/>
                  </a:lnTo>
                  <a:lnTo>
                    <a:pt x="823912" y="104775"/>
                  </a:lnTo>
                  <a:lnTo>
                    <a:pt x="709612" y="114300"/>
                  </a:lnTo>
                  <a:lnTo>
                    <a:pt x="666750" y="61912"/>
                  </a:lnTo>
                  <a:lnTo>
                    <a:pt x="581025" y="52387"/>
                  </a:lnTo>
                  <a:lnTo>
                    <a:pt x="538162" y="42862"/>
                  </a:lnTo>
                  <a:lnTo>
                    <a:pt x="528637" y="71437"/>
                  </a:lnTo>
                  <a:lnTo>
                    <a:pt x="500062" y="0"/>
                  </a:lnTo>
                  <a:lnTo>
                    <a:pt x="438150" y="76200"/>
                  </a:lnTo>
                  <a:lnTo>
                    <a:pt x="352425" y="66675"/>
                  </a:lnTo>
                  <a:lnTo>
                    <a:pt x="319087" y="85725"/>
                  </a:lnTo>
                  <a:lnTo>
                    <a:pt x="271462" y="100012"/>
                  </a:lnTo>
                  <a:lnTo>
                    <a:pt x="233362" y="100012"/>
                  </a:lnTo>
                  <a:lnTo>
                    <a:pt x="176212" y="242887"/>
                  </a:lnTo>
                  <a:lnTo>
                    <a:pt x="38100" y="247650"/>
                  </a:lnTo>
                  <a:lnTo>
                    <a:pt x="33337" y="323850"/>
                  </a:lnTo>
                  <a:lnTo>
                    <a:pt x="109537" y="347662"/>
                  </a:lnTo>
                  <a:lnTo>
                    <a:pt x="161925" y="419100"/>
                  </a:lnTo>
                  <a:lnTo>
                    <a:pt x="261937" y="419100"/>
                  </a:lnTo>
                  <a:lnTo>
                    <a:pt x="233362" y="466725"/>
                  </a:lnTo>
                  <a:lnTo>
                    <a:pt x="309562" y="438150"/>
                  </a:lnTo>
                  <a:lnTo>
                    <a:pt x="309562" y="447675"/>
                  </a:lnTo>
                  <a:lnTo>
                    <a:pt x="304800" y="471487"/>
                  </a:lnTo>
                  <a:lnTo>
                    <a:pt x="180975" y="519112"/>
                  </a:lnTo>
                  <a:lnTo>
                    <a:pt x="152400" y="452437"/>
                  </a:lnTo>
                  <a:lnTo>
                    <a:pt x="38100" y="519112"/>
                  </a:lnTo>
                  <a:lnTo>
                    <a:pt x="0" y="547687"/>
                  </a:lnTo>
                  <a:lnTo>
                    <a:pt x="57150" y="576262"/>
                  </a:lnTo>
                  <a:lnTo>
                    <a:pt x="38100" y="633412"/>
                  </a:lnTo>
                  <a:lnTo>
                    <a:pt x="214312" y="647700"/>
                  </a:lnTo>
                  <a:lnTo>
                    <a:pt x="257175" y="600075"/>
                  </a:lnTo>
                  <a:lnTo>
                    <a:pt x="300037" y="623887"/>
                  </a:lnTo>
                  <a:lnTo>
                    <a:pt x="285750" y="638175"/>
                  </a:lnTo>
                  <a:lnTo>
                    <a:pt x="314325" y="704850"/>
                  </a:lnTo>
                  <a:lnTo>
                    <a:pt x="214312" y="738187"/>
                  </a:lnTo>
                  <a:lnTo>
                    <a:pt x="152400" y="762000"/>
                  </a:lnTo>
                  <a:lnTo>
                    <a:pt x="114300" y="852487"/>
                  </a:lnTo>
                  <a:lnTo>
                    <a:pt x="38100" y="890587"/>
                  </a:lnTo>
                  <a:lnTo>
                    <a:pt x="100012" y="966787"/>
                  </a:lnTo>
                  <a:lnTo>
                    <a:pt x="185737" y="1038225"/>
                  </a:lnTo>
                  <a:lnTo>
                    <a:pt x="223837" y="971550"/>
                  </a:lnTo>
                  <a:lnTo>
                    <a:pt x="233362" y="1085850"/>
                  </a:lnTo>
                  <a:lnTo>
                    <a:pt x="261937" y="1123950"/>
                  </a:lnTo>
                  <a:lnTo>
                    <a:pt x="314325" y="1100137"/>
                  </a:lnTo>
                  <a:lnTo>
                    <a:pt x="390525" y="1109662"/>
                  </a:lnTo>
                  <a:lnTo>
                    <a:pt x="485775" y="1085850"/>
                  </a:lnTo>
                  <a:lnTo>
                    <a:pt x="409575" y="1171575"/>
                  </a:lnTo>
                  <a:lnTo>
                    <a:pt x="423862" y="1238250"/>
                  </a:lnTo>
                  <a:lnTo>
                    <a:pt x="290512" y="1319212"/>
                  </a:lnTo>
                  <a:lnTo>
                    <a:pt x="242887" y="1309687"/>
                  </a:lnTo>
                  <a:lnTo>
                    <a:pt x="200025" y="1414462"/>
                  </a:lnTo>
                  <a:lnTo>
                    <a:pt x="290512" y="1390650"/>
                  </a:lnTo>
                  <a:lnTo>
                    <a:pt x="381000" y="1319212"/>
                  </a:lnTo>
                  <a:lnTo>
                    <a:pt x="466725" y="1257300"/>
                  </a:lnTo>
                  <a:lnTo>
                    <a:pt x="604837" y="1119187"/>
                  </a:lnTo>
                  <a:lnTo>
                    <a:pt x="604837" y="1052512"/>
                  </a:lnTo>
                  <a:lnTo>
                    <a:pt x="657225" y="1014412"/>
                  </a:lnTo>
                  <a:lnTo>
                    <a:pt x="695325" y="942975"/>
                  </a:lnTo>
                  <a:lnTo>
                    <a:pt x="785812" y="885825"/>
                  </a:lnTo>
                  <a:lnTo>
                    <a:pt x="776287" y="938212"/>
                  </a:lnTo>
                  <a:lnTo>
                    <a:pt x="733425" y="952500"/>
                  </a:lnTo>
                  <a:lnTo>
                    <a:pt x="676275" y="1052512"/>
                  </a:lnTo>
                  <a:lnTo>
                    <a:pt x="714375" y="1090612"/>
                  </a:lnTo>
                  <a:lnTo>
                    <a:pt x="814387" y="1009650"/>
                  </a:lnTo>
                  <a:lnTo>
                    <a:pt x="866775" y="990600"/>
                  </a:lnTo>
                  <a:lnTo>
                    <a:pt x="857250" y="938212"/>
                  </a:lnTo>
                  <a:lnTo>
                    <a:pt x="947737" y="938212"/>
                  </a:lnTo>
                  <a:lnTo>
                    <a:pt x="1019175" y="1004887"/>
                  </a:lnTo>
                  <a:lnTo>
                    <a:pt x="1095375" y="1023937"/>
                  </a:lnTo>
                  <a:lnTo>
                    <a:pt x="1204912" y="1028700"/>
                  </a:lnTo>
                  <a:lnTo>
                    <a:pt x="1247775" y="238125"/>
                  </a:lnTo>
                  <a:lnTo>
                    <a:pt x="1200150" y="200025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 rot="1298314">
              <a:off x="3074129" y="764704"/>
              <a:ext cx="144016" cy="72008"/>
            </a:xfrm>
            <a:prstGeom prst="ellipse">
              <a:avLst/>
            </a:pr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3205163" y="923925"/>
              <a:ext cx="161925" cy="100013"/>
            </a:xfrm>
            <a:custGeom>
              <a:avLst/>
              <a:gdLst>
                <a:gd name="connsiteX0" fmla="*/ 161925 w 161925"/>
                <a:gd name="connsiteY0" fmla="*/ 57150 h 100013"/>
                <a:gd name="connsiteX1" fmla="*/ 109537 w 161925"/>
                <a:gd name="connsiteY1" fmla="*/ 19050 h 100013"/>
                <a:gd name="connsiteX2" fmla="*/ 42862 w 161925"/>
                <a:gd name="connsiteY2" fmla="*/ 0 h 100013"/>
                <a:gd name="connsiteX3" fmla="*/ 0 w 161925"/>
                <a:gd name="connsiteY3" fmla="*/ 57150 h 100013"/>
                <a:gd name="connsiteX4" fmla="*/ 76200 w 161925"/>
                <a:gd name="connsiteY4" fmla="*/ 100013 h 100013"/>
                <a:gd name="connsiteX5" fmla="*/ 161925 w 161925"/>
                <a:gd name="connsiteY5" fmla="*/ 57150 h 10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25" h="100013">
                  <a:moveTo>
                    <a:pt x="161925" y="57150"/>
                  </a:moveTo>
                  <a:lnTo>
                    <a:pt x="109537" y="19050"/>
                  </a:lnTo>
                  <a:lnTo>
                    <a:pt x="42862" y="0"/>
                  </a:lnTo>
                  <a:lnTo>
                    <a:pt x="0" y="57150"/>
                  </a:lnTo>
                  <a:lnTo>
                    <a:pt x="76200" y="100013"/>
                  </a:lnTo>
                  <a:lnTo>
                    <a:pt x="161925" y="5715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2905125" y="852488"/>
              <a:ext cx="276225" cy="185737"/>
            </a:xfrm>
            <a:custGeom>
              <a:avLst/>
              <a:gdLst>
                <a:gd name="connsiteX0" fmla="*/ 223838 w 276225"/>
                <a:gd name="connsiteY0" fmla="*/ 95250 h 185737"/>
                <a:gd name="connsiteX1" fmla="*/ 180975 w 276225"/>
                <a:gd name="connsiteY1" fmla="*/ 57150 h 185737"/>
                <a:gd name="connsiteX2" fmla="*/ 157163 w 276225"/>
                <a:gd name="connsiteY2" fmla="*/ 33337 h 185737"/>
                <a:gd name="connsiteX3" fmla="*/ 109538 w 276225"/>
                <a:gd name="connsiteY3" fmla="*/ 42862 h 185737"/>
                <a:gd name="connsiteX4" fmla="*/ 76200 w 276225"/>
                <a:gd name="connsiteY4" fmla="*/ 0 h 185737"/>
                <a:gd name="connsiteX5" fmla="*/ 0 w 276225"/>
                <a:gd name="connsiteY5" fmla="*/ 0 h 185737"/>
                <a:gd name="connsiteX6" fmla="*/ 33338 w 276225"/>
                <a:gd name="connsiteY6" fmla="*/ 57150 h 185737"/>
                <a:gd name="connsiteX7" fmla="*/ 71438 w 276225"/>
                <a:gd name="connsiteY7" fmla="*/ 90487 h 185737"/>
                <a:gd name="connsiteX8" fmla="*/ 14288 w 276225"/>
                <a:gd name="connsiteY8" fmla="*/ 104775 h 185737"/>
                <a:gd name="connsiteX9" fmla="*/ 28575 w 276225"/>
                <a:gd name="connsiteY9" fmla="*/ 138112 h 185737"/>
                <a:gd name="connsiteX10" fmla="*/ 161925 w 276225"/>
                <a:gd name="connsiteY10" fmla="*/ 133350 h 185737"/>
                <a:gd name="connsiteX11" fmla="*/ 223838 w 276225"/>
                <a:gd name="connsiteY11" fmla="*/ 185737 h 185737"/>
                <a:gd name="connsiteX12" fmla="*/ 276225 w 276225"/>
                <a:gd name="connsiteY12" fmla="*/ 166687 h 185737"/>
                <a:gd name="connsiteX13" fmla="*/ 223838 w 276225"/>
                <a:gd name="connsiteY13" fmla="*/ 95250 h 18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6225" h="185737">
                  <a:moveTo>
                    <a:pt x="223838" y="95250"/>
                  </a:moveTo>
                  <a:lnTo>
                    <a:pt x="180975" y="57150"/>
                  </a:lnTo>
                  <a:lnTo>
                    <a:pt x="157163" y="33337"/>
                  </a:lnTo>
                  <a:lnTo>
                    <a:pt x="109538" y="42862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33338" y="57150"/>
                  </a:lnTo>
                  <a:lnTo>
                    <a:pt x="71438" y="90487"/>
                  </a:lnTo>
                  <a:lnTo>
                    <a:pt x="14288" y="104775"/>
                  </a:lnTo>
                  <a:lnTo>
                    <a:pt x="28575" y="138112"/>
                  </a:lnTo>
                  <a:lnTo>
                    <a:pt x="161925" y="133350"/>
                  </a:lnTo>
                  <a:lnTo>
                    <a:pt x="223838" y="185737"/>
                  </a:lnTo>
                  <a:lnTo>
                    <a:pt x="276225" y="166687"/>
                  </a:lnTo>
                  <a:lnTo>
                    <a:pt x="223838" y="9525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3319463" y="1123950"/>
              <a:ext cx="728662" cy="285750"/>
            </a:xfrm>
            <a:custGeom>
              <a:avLst/>
              <a:gdLst>
                <a:gd name="connsiteX0" fmla="*/ 223837 w 728662"/>
                <a:gd name="connsiteY0" fmla="*/ 33338 h 285750"/>
                <a:gd name="connsiteX1" fmla="*/ 104775 w 728662"/>
                <a:gd name="connsiteY1" fmla="*/ 52388 h 285750"/>
                <a:gd name="connsiteX2" fmla="*/ 33337 w 728662"/>
                <a:gd name="connsiteY2" fmla="*/ 0 h 285750"/>
                <a:gd name="connsiteX3" fmla="*/ 0 w 728662"/>
                <a:gd name="connsiteY3" fmla="*/ 9525 h 285750"/>
                <a:gd name="connsiteX4" fmla="*/ 9525 w 728662"/>
                <a:gd name="connsiteY4" fmla="*/ 85725 h 285750"/>
                <a:gd name="connsiteX5" fmla="*/ 119062 w 728662"/>
                <a:gd name="connsiteY5" fmla="*/ 95250 h 285750"/>
                <a:gd name="connsiteX6" fmla="*/ 176212 w 728662"/>
                <a:gd name="connsiteY6" fmla="*/ 195263 h 285750"/>
                <a:gd name="connsiteX7" fmla="*/ 185737 w 728662"/>
                <a:gd name="connsiteY7" fmla="*/ 252413 h 285750"/>
                <a:gd name="connsiteX8" fmla="*/ 285750 w 728662"/>
                <a:gd name="connsiteY8" fmla="*/ 252413 h 285750"/>
                <a:gd name="connsiteX9" fmla="*/ 314325 w 728662"/>
                <a:gd name="connsiteY9" fmla="*/ 214313 h 285750"/>
                <a:gd name="connsiteX10" fmla="*/ 352425 w 728662"/>
                <a:gd name="connsiteY10" fmla="*/ 285750 h 285750"/>
                <a:gd name="connsiteX11" fmla="*/ 514350 w 728662"/>
                <a:gd name="connsiteY11" fmla="*/ 261938 h 285750"/>
                <a:gd name="connsiteX12" fmla="*/ 590550 w 728662"/>
                <a:gd name="connsiteY12" fmla="*/ 228600 h 285750"/>
                <a:gd name="connsiteX13" fmla="*/ 685800 w 728662"/>
                <a:gd name="connsiteY13" fmla="*/ 247650 h 285750"/>
                <a:gd name="connsiteX14" fmla="*/ 728662 w 728662"/>
                <a:gd name="connsiteY14" fmla="*/ 190500 h 285750"/>
                <a:gd name="connsiteX15" fmla="*/ 661987 w 728662"/>
                <a:gd name="connsiteY15" fmla="*/ 138113 h 285750"/>
                <a:gd name="connsiteX16" fmla="*/ 490537 w 728662"/>
                <a:gd name="connsiteY16" fmla="*/ 138113 h 285750"/>
                <a:gd name="connsiteX17" fmla="*/ 347662 w 728662"/>
                <a:gd name="connsiteY17" fmla="*/ 180975 h 285750"/>
                <a:gd name="connsiteX18" fmla="*/ 290512 w 728662"/>
                <a:gd name="connsiteY18" fmla="*/ 123825 h 285750"/>
                <a:gd name="connsiteX19" fmla="*/ 223837 w 728662"/>
                <a:gd name="connsiteY19" fmla="*/ 95250 h 285750"/>
                <a:gd name="connsiteX20" fmla="*/ 223837 w 728662"/>
                <a:gd name="connsiteY20" fmla="*/ 3333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8662" h="285750">
                  <a:moveTo>
                    <a:pt x="223837" y="33338"/>
                  </a:moveTo>
                  <a:lnTo>
                    <a:pt x="104775" y="52388"/>
                  </a:lnTo>
                  <a:lnTo>
                    <a:pt x="33337" y="0"/>
                  </a:lnTo>
                  <a:lnTo>
                    <a:pt x="0" y="9525"/>
                  </a:lnTo>
                  <a:lnTo>
                    <a:pt x="9525" y="85725"/>
                  </a:lnTo>
                  <a:lnTo>
                    <a:pt x="119062" y="95250"/>
                  </a:lnTo>
                  <a:lnTo>
                    <a:pt x="176212" y="195263"/>
                  </a:lnTo>
                  <a:lnTo>
                    <a:pt x="185737" y="252413"/>
                  </a:lnTo>
                  <a:lnTo>
                    <a:pt x="285750" y="252413"/>
                  </a:lnTo>
                  <a:lnTo>
                    <a:pt x="314325" y="214313"/>
                  </a:lnTo>
                  <a:lnTo>
                    <a:pt x="352425" y="285750"/>
                  </a:lnTo>
                  <a:lnTo>
                    <a:pt x="514350" y="261938"/>
                  </a:lnTo>
                  <a:lnTo>
                    <a:pt x="590550" y="228600"/>
                  </a:lnTo>
                  <a:lnTo>
                    <a:pt x="685800" y="247650"/>
                  </a:lnTo>
                  <a:lnTo>
                    <a:pt x="728662" y="190500"/>
                  </a:lnTo>
                  <a:lnTo>
                    <a:pt x="661987" y="138113"/>
                  </a:lnTo>
                  <a:lnTo>
                    <a:pt x="490537" y="138113"/>
                  </a:lnTo>
                  <a:lnTo>
                    <a:pt x="347662" y="180975"/>
                  </a:lnTo>
                  <a:lnTo>
                    <a:pt x="290512" y="123825"/>
                  </a:lnTo>
                  <a:lnTo>
                    <a:pt x="223837" y="95250"/>
                  </a:lnTo>
                  <a:lnTo>
                    <a:pt x="223837" y="33338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3271838" y="1290638"/>
              <a:ext cx="157162" cy="100012"/>
            </a:xfrm>
            <a:custGeom>
              <a:avLst/>
              <a:gdLst>
                <a:gd name="connsiteX0" fmla="*/ 133350 w 157162"/>
                <a:gd name="connsiteY0" fmla="*/ 4762 h 100012"/>
                <a:gd name="connsiteX1" fmla="*/ 52387 w 157162"/>
                <a:gd name="connsiteY1" fmla="*/ 0 h 100012"/>
                <a:gd name="connsiteX2" fmla="*/ 0 w 157162"/>
                <a:gd name="connsiteY2" fmla="*/ 47625 h 100012"/>
                <a:gd name="connsiteX3" fmla="*/ 90487 w 157162"/>
                <a:gd name="connsiteY3" fmla="*/ 100012 h 100012"/>
                <a:gd name="connsiteX4" fmla="*/ 157162 w 157162"/>
                <a:gd name="connsiteY4" fmla="*/ 57150 h 100012"/>
                <a:gd name="connsiteX5" fmla="*/ 133350 w 157162"/>
                <a:gd name="connsiteY5" fmla="*/ 4762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62" h="100012">
                  <a:moveTo>
                    <a:pt x="133350" y="4762"/>
                  </a:moveTo>
                  <a:lnTo>
                    <a:pt x="52387" y="0"/>
                  </a:lnTo>
                  <a:lnTo>
                    <a:pt x="0" y="47625"/>
                  </a:lnTo>
                  <a:lnTo>
                    <a:pt x="90487" y="100012"/>
                  </a:lnTo>
                  <a:lnTo>
                    <a:pt x="157162" y="57150"/>
                  </a:lnTo>
                  <a:lnTo>
                    <a:pt x="133350" y="4762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2928938" y="1147763"/>
              <a:ext cx="300037" cy="195262"/>
            </a:xfrm>
            <a:custGeom>
              <a:avLst/>
              <a:gdLst>
                <a:gd name="connsiteX0" fmla="*/ 271462 w 300037"/>
                <a:gd name="connsiteY0" fmla="*/ 14287 h 195262"/>
                <a:gd name="connsiteX1" fmla="*/ 171450 w 300037"/>
                <a:gd name="connsiteY1" fmla="*/ 14287 h 195262"/>
                <a:gd name="connsiteX2" fmla="*/ 180975 w 300037"/>
                <a:gd name="connsiteY2" fmla="*/ 90487 h 195262"/>
                <a:gd name="connsiteX3" fmla="*/ 104775 w 300037"/>
                <a:gd name="connsiteY3" fmla="*/ 28575 h 195262"/>
                <a:gd name="connsiteX4" fmla="*/ 123825 w 300037"/>
                <a:gd name="connsiteY4" fmla="*/ 95250 h 195262"/>
                <a:gd name="connsiteX5" fmla="*/ 61912 w 300037"/>
                <a:gd name="connsiteY5" fmla="*/ 57150 h 195262"/>
                <a:gd name="connsiteX6" fmla="*/ 0 w 300037"/>
                <a:gd name="connsiteY6" fmla="*/ 0 h 195262"/>
                <a:gd name="connsiteX7" fmla="*/ 0 w 300037"/>
                <a:gd name="connsiteY7" fmla="*/ 76200 h 195262"/>
                <a:gd name="connsiteX8" fmla="*/ 104775 w 300037"/>
                <a:gd name="connsiteY8" fmla="*/ 147637 h 195262"/>
                <a:gd name="connsiteX9" fmla="*/ 195262 w 300037"/>
                <a:gd name="connsiteY9" fmla="*/ 119062 h 195262"/>
                <a:gd name="connsiteX10" fmla="*/ 200025 w 300037"/>
                <a:gd name="connsiteY10" fmla="*/ 195262 h 195262"/>
                <a:gd name="connsiteX11" fmla="*/ 266700 w 300037"/>
                <a:gd name="connsiteY11" fmla="*/ 190500 h 195262"/>
                <a:gd name="connsiteX12" fmla="*/ 290512 w 300037"/>
                <a:gd name="connsiteY12" fmla="*/ 133350 h 195262"/>
                <a:gd name="connsiteX13" fmla="*/ 300037 w 300037"/>
                <a:gd name="connsiteY13" fmla="*/ 61912 h 195262"/>
                <a:gd name="connsiteX14" fmla="*/ 271462 w 300037"/>
                <a:gd name="connsiteY14" fmla="*/ 14287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0037" h="195262">
                  <a:moveTo>
                    <a:pt x="271462" y="14287"/>
                  </a:moveTo>
                  <a:lnTo>
                    <a:pt x="171450" y="14287"/>
                  </a:lnTo>
                  <a:lnTo>
                    <a:pt x="180975" y="90487"/>
                  </a:lnTo>
                  <a:lnTo>
                    <a:pt x="104775" y="28575"/>
                  </a:lnTo>
                  <a:lnTo>
                    <a:pt x="123825" y="95250"/>
                  </a:lnTo>
                  <a:lnTo>
                    <a:pt x="61912" y="57150"/>
                  </a:lnTo>
                  <a:lnTo>
                    <a:pt x="0" y="0"/>
                  </a:lnTo>
                  <a:lnTo>
                    <a:pt x="0" y="76200"/>
                  </a:lnTo>
                  <a:lnTo>
                    <a:pt x="104775" y="147637"/>
                  </a:lnTo>
                  <a:lnTo>
                    <a:pt x="195262" y="119062"/>
                  </a:lnTo>
                  <a:lnTo>
                    <a:pt x="200025" y="195262"/>
                  </a:lnTo>
                  <a:lnTo>
                    <a:pt x="266700" y="190500"/>
                  </a:lnTo>
                  <a:lnTo>
                    <a:pt x="290512" y="133350"/>
                  </a:lnTo>
                  <a:lnTo>
                    <a:pt x="300037" y="61912"/>
                  </a:lnTo>
                  <a:lnTo>
                    <a:pt x="271462" y="14287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2533650" y="923925"/>
              <a:ext cx="185738" cy="61913"/>
            </a:xfrm>
            <a:custGeom>
              <a:avLst/>
              <a:gdLst>
                <a:gd name="connsiteX0" fmla="*/ 185738 w 185738"/>
                <a:gd name="connsiteY0" fmla="*/ 52388 h 61913"/>
                <a:gd name="connsiteX1" fmla="*/ 147638 w 185738"/>
                <a:gd name="connsiteY1" fmla="*/ 0 h 61913"/>
                <a:gd name="connsiteX2" fmla="*/ 0 w 185738"/>
                <a:gd name="connsiteY2" fmla="*/ 61913 h 61913"/>
                <a:gd name="connsiteX3" fmla="*/ 185738 w 185738"/>
                <a:gd name="connsiteY3" fmla="*/ 52388 h 6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8" h="61913">
                  <a:moveTo>
                    <a:pt x="185738" y="52388"/>
                  </a:moveTo>
                  <a:lnTo>
                    <a:pt x="147638" y="0"/>
                  </a:lnTo>
                  <a:lnTo>
                    <a:pt x="0" y="61913"/>
                  </a:lnTo>
                  <a:lnTo>
                    <a:pt x="185738" y="52388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2552700" y="1019175"/>
              <a:ext cx="138113" cy="71438"/>
            </a:xfrm>
            <a:custGeom>
              <a:avLst/>
              <a:gdLst>
                <a:gd name="connsiteX0" fmla="*/ 138113 w 138113"/>
                <a:gd name="connsiteY0" fmla="*/ 61913 h 71438"/>
                <a:gd name="connsiteX1" fmla="*/ 0 w 138113"/>
                <a:gd name="connsiteY1" fmla="*/ 71438 h 71438"/>
                <a:gd name="connsiteX2" fmla="*/ 0 w 138113"/>
                <a:gd name="connsiteY2" fmla="*/ 0 h 71438"/>
                <a:gd name="connsiteX3" fmla="*/ 128588 w 138113"/>
                <a:gd name="connsiteY3" fmla="*/ 4763 h 71438"/>
                <a:gd name="connsiteX4" fmla="*/ 138113 w 138113"/>
                <a:gd name="connsiteY4" fmla="*/ 61913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13" h="71438">
                  <a:moveTo>
                    <a:pt x="138113" y="61913"/>
                  </a:moveTo>
                  <a:lnTo>
                    <a:pt x="0" y="71438"/>
                  </a:lnTo>
                  <a:lnTo>
                    <a:pt x="0" y="0"/>
                  </a:lnTo>
                  <a:lnTo>
                    <a:pt x="128588" y="4763"/>
                  </a:lnTo>
                  <a:lnTo>
                    <a:pt x="138113" y="61913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2119313" y="1071563"/>
              <a:ext cx="300037" cy="238125"/>
            </a:xfrm>
            <a:custGeom>
              <a:avLst/>
              <a:gdLst>
                <a:gd name="connsiteX0" fmla="*/ 295275 w 300037"/>
                <a:gd name="connsiteY0" fmla="*/ 71437 h 238125"/>
                <a:gd name="connsiteX1" fmla="*/ 300037 w 300037"/>
                <a:gd name="connsiteY1" fmla="*/ 0 h 238125"/>
                <a:gd name="connsiteX2" fmla="*/ 185737 w 300037"/>
                <a:gd name="connsiteY2" fmla="*/ 47625 h 238125"/>
                <a:gd name="connsiteX3" fmla="*/ 138112 w 300037"/>
                <a:gd name="connsiteY3" fmla="*/ 76200 h 238125"/>
                <a:gd name="connsiteX4" fmla="*/ 0 w 300037"/>
                <a:gd name="connsiteY4" fmla="*/ 161925 h 238125"/>
                <a:gd name="connsiteX5" fmla="*/ 80962 w 300037"/>
                <a:gd name="connsiteY5" fmla="*/ 180975 h 238125"/>
                <a:gd name="connsiteX6" fmla="*/ 133350 w 300037"/>
                <a:gd name="connsiteY6" fmla="*/ 238125 h 238125"/>
                <a:gd name="connsiteX7" fmla="*/ 171450 w 300037"/>
                <a:gd name="connsiteY7" fmla="*/ 133350 h 238125"/>
                <a:gd name="connsiteX8" fmla="*/ 295275 w 300037"/>
                <a:gd name="connsiteY8" fmla="*/ 71437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7" h="238125">
                  <a:moveTo>
                    <a:pt x="295275" y="71437"/>
                  </a:moveTo>
                  <a:lnTo>
                    <a:pt x="300037" y="0"/>
                  </a:lnTo>
                  <a:lnTo>
                    <a:pt x="185737" y="47625"/>
                  </a:lnTo>
                  <a:lnTo>
                    <a:pt x="138112" y="76200"/>
                  </a:lnTo>
                  <a:lnTo>
                    <a:pt x="0" y="161925"/>
                  </a:lnTo>
                  <a:lnTo>
                    <a:pt x="80962" y="180975"/>
                  </a:lnTo>
                  <a:lnTo>
                    <a:pt x="133350" y="238125"/>
                  </a:lnTo>
                  <a:lnTo>
                    <a:pt x="171450" y="133350"/>
                  </a:lnTo>
                  <a:lnTo>
                    <a:pt x="295275" y="71437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2366963" y="1128713"/>
              <a:ext cx="514350" cy="285750"/>
            </a:xfrm>
            <a:custGeom>
              <a:avLst/>
              <a:gdLst>
                <a:gd name="connsiteX0" fmla="*/ 190500 w 514350"/>
                <a:gd name="connsiteY0" fmla="*/ 109537 h 285750"/>
                <a:gd name="connsiteX1" fmla="*/ 90487 w 514350"/>
                <a:gd name="connsiteY1" fmla="*/ 76200 h 285750"/>
                <a:gd name="connsiteX2" fmla="*/ 0 w 514350"/>
                <a:gd name="connsiteY2" fmla="*/ 152400 h 285750"/>
                <a:gd name="connsiteX3" fmla="*/ 33337 w 514350"/>
                <a:gd name="connsiteY3" fmla="*/ 214312 h 285750"/>
                <a:gd name="connsiteX4" fmla="*/ 147637 w 514350"/>
                <a:gd name="connsiteY4" fmla="*/ 171450 h 285750"/>
                <a:gd name="connsiteX5" fmla="*/ 71437 w 514350"/>
                <a:gd name="connsiteY5" fmla="*/ 233362 h 285750"/>
                <a:gd name="connsiteX6" fmla="*/ 257175 w 514350"/>
                <a:gd name="connsiteY6" fmla="*/ 214312 h 285750"/>
                <a:gd name="connsiteX7" fmla="*/ 142875 w 514350"/>
                <a:gd name="connsiteY7" fmla="*/ 261937 h 285750"/>
                <a:gd name="connsiteX8" fmla="*/ 233362 w 514350"/>
                <a:gd name="connsiteY8" fmla="*/ 285750 h 285750"/>
                <a:gd name="connsiteX9" fmla="*/ 371475 w 514350"/>
                <a:gd name="connsiteY9" fmla="*/ 219075 h 285750"/>
                <a:gd name="connsiteX10" fmla="*/ 461962 w 514350"/>
                <a:gd name="connsiteY10" fmla="*/ 228600 h 285750"/>
                <a:gd name="connsiteX11" fmla="*/ 485775 w 514350"/>
                <a:gd name="connsiteY11" fmla="*/ 142875 h 285750"/>
                <a:gd name="connsiteX12" fmla="*/ 514350 w 514350"/>
                <a:gd name="connsiteY12" fmla="*/ 100012 h 285750"/>
                <a:gd name="connsiteX13" fmla="*/ 400050 w 514350"/>
                <a:gd name="connsiteY13" fmla="*/ 114300 h 285750"/>
                <a:gd name="connsiteX14" fmla="*/ 395287 w 514350"/>
                <a:gd name="connsiteY14" fmla="*/ 52387 h 285750"/>
                <a:gd name="connsiteX15" fmla="*/ 366712 w 514350"/>
                <a:gd name="connsiteY15" fmla="*/ 0 h 285750"/>
                <a:gd name="connsiteX16" fmla="*/ 300037 w 514350"/>
                <a:gd name="connsiteY16" fmla="*/ 85725 h 285750"/>
                <a:gd name="connsiteX17" fmla="*/ 352425 w 514350"/>
                <a:gd name="connsiteY17" fmla="*/ 100012 h 285750"/>
                <a:gd name="connsiteX18" fmla="*/ 309562 w 514350"/>
                <a:gd name="connsiteY18" fmla="*/ 109537 h 285750"/>
                <a:gd name="connsiteX19" fmla="*/ 352425 w 514350"/>
                <a:gd name="connsiteY19" fmla="*/ 147637 h 285750"/>
                <a:gd name="connsiteX20" fmla="*/ 233362 w 514350"/>
                <a:gd name="connsiteY20" fmla="*/ 147637 h 285750"/>
                <a:gd name="connsiteX21" fmla="*/ 190500 w 514350"/>
                <a:gd name="connsiteY21" fmla="*/ 109537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4350" h="285750">
                  <a:moveTo>
                    <a:pt x="190500" y="109537"/>
                  </a:moveTo>
                  <a:lnTo>
                    <a:pt x="90487" y="76200"/>
                  </a:lnTo>
                  <a:lnTo>
                    <a:pt x="0" y="152400"/>
                  </a:lnTo>
                  <a:lnTo>
                    <a:pt x="33337" y="214312"/>
                  </a:lnTo>
                  <a:lnTo>
                    <a:pt x="147637" y="171450"/>
                  </a:lnTo>
                  <a:lnTo>
                    <a:pt x="71437" y="233362"/>
                  </a:lnTo>
                  <a:lnTo>
                    <a:pt x="257175" y="214312"/>
                  </a:lnTo>
                  <a:lnTo>
                    <a:pt x="142875" y="261937"/>
                  </a:lnTo>
                  <a:lnTo>
                    <a:pt x="233362" y="285750"/>
                  </a:lnTo>
                  <a:lnTo>
                    <a:pt x="371475" y="219075"/>
                  </a:lnTo>
                  <a:lnTo>
                    <a:pt x="461962" y="228600"/>
                  </a:lnTo>
                  <a:lnTo>
                    <a:pt x="485775" y="142875"/>
                  </a:lnTo>
                  <a:lnTo>
                    <a:pt x="514350" y="100012"/>
                  </a:lnTo>
                  <a:lnTo>
                    <a:pt x="400050" y="114300"/>
                  </a:lnTo>
                  <a:lnTo>
                    <a:pt x="395287" y="52387"/>
                  </a:lnTo>
                  <a:lnTo>
                    <a:pt x="366712" y="0"/>
                  </a:lnTo>
                  <a:lnTo>
                    <a:pt x="300037" y="85725"/>
                  </a:lnTo>
                  <a:lnTo>
                    <a:pt x="352425" y="100012"/>
                  </a:lnTo>
                  <a:lnTo>
                    <a:pt x="309562" y="109537"/>
                  </a:lnTo>
                  <a:lnTo>
                    <a:pt x="352425" y="147637"/>
                  </a:lnTo>
                  <a:lnTo>
                    <a:pt x="233362" y="147637"/>
                  </a:lnTo>
                  <a:lnTo>
                    <a:pt x="190500" y="109537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321791" y="286286"/>
              <a:ext cx="2657475" cy="2433637"/>
            </a:xfrm>
            <a:custGeom>
              <a:avLst/>
              <a:gdLst>
                <a:gd name="connsiteX0" fmla="*/ 509587 w 2657475"/>
                <a:gd name="connsiteY0" fmla="*/ 242887 h 2433637"/>
                <a:gd name="connsiteX1" fmla="*/ 523875 w 2657475"/>
                <a:gd name="connsiteY1" fmla="*/ 295275 h 2433637"/>
                <a:gd name="connsiteX2" fmla="*/ 514350 w 2657475"/>
                <a:gd name="connsiteY2" fmla="*/ 338137 h 2433637"/>
                <a:gd name="connsiteX3" fmla="*/ 400050 w 2657475"/>
                <a:gd name="connsiteY3" fmla="*/ 342900 h 2433637"/>
                <a:gd name="connsiteX4" fmla="*/ 295275 w 2657475"/>
                <a:gd name="connsiteY4" fmla="*/ 395287 h 2433637"/>
                <a:gd name="connsiteX5" fmla="*/ 233362 w 2657475"/>
                <a:gd name="connsiteY5" fmla="*/ 438150 h 2433637"/>
                <a:gd name="connsiteX6" fmla="*/ 290512 w 2657475"/>
                <a:gd name="connsiteY6" fmla="*/ 466725 h 2433637"/>
                <a:gd name="connsiteX7" fmla="*/ 338137 w 2657475"/>
                <a:gd name="connsiteY7" fmla="*/ 466725 h 2433637"/>
                <a:gd name="connsiteX8" fmla="*/ 304800 w 2657475"/>
                <a:gd name="connsiteY8" fmla="*/ 547687 h 2433637"/>
                <a:gd name="connsiteX9" fmla="*/ 261937 w 2657475"/>
                <a:gd name="connsiteY9" fmla="*/ 581025 h 2433637"/>
                <a:gd name="connsiteX10" fmla="*/ 152400 w 2657475"/>
                <a:gd name="connsiteY10" fmla="*/ 614362 h 2433637"/>
                <a:gd name="connsiteX11" fmla="*/ 76200 w 2657475"/>
                <a:gd name="connsiteY11" fmla="*/ 638175 h 2433637"/>
                <a:gd name="connsiteX12" fmla="*/ 42862 w 2657475"/>
                <a:gd name="connsiteY12" fmla="*/ 642937 h 2433637"/>
                <a:gd name="connsiteX13" fmla="*/ 0 w 2657475"/>
                <a:gd name="connsiteY13" fmla="*/ 661987 h 2433637"/>
                <a:gd name="connsiteX14" fmla="*/ 14287 w 2657475"/>
                <a:gd name="connsiteY14" fmla="*/ 709612 h 2433637"/>
                <a:gd name="connsiteX15" fmla="*/ 85725 w 2657475"/>
                <a:gd name="connsiteY15" fmla="*/ 738187 h 2433637"/>
                <a:gd name="connsiteX16" fmla="*/ 152400 w 2657475"/>
                <a:gd name="connsiteY16" fmla="*/ 766762 h 2433637"/>
                <a:gd name="connsiteX17" fmla="*/ 261937 w 2657475"/>
                <a:gd name="connsiteY17" fmla="*/ 752475 h 2433637"/>
                <a:gd name="connsiteX18" fmla="*/ 261937 w 2657475"/>
                <a:gd name="connsiteY18" fmla="*/ 785812 h 2433637"/>
                <a:gd name="connsiteX19" fmla="*/ 80962 w 2657475"/>
                <a:gd name="connsiteY19" fmla="*/ 800100 h 2433637"/>
                <a:gd name="connsiteX20" fmla="*/ 90487 w 2657475"/>
                <a:gd name="connsiteY20" fmla="*/ 842962 h 2433637"/>
                <a:gd name="connsiteX21" fmla="*/ 180975 w 2657475"/>
                <a:gd name="connsiteY21" fmla="*/ 838200 h 2433637"/>
                <a:gd name="connsiteX22" fmla="*/ 161925 w 2657475"/>
                <a:gd name="connsiteY22" fmla="*/ 904875 h 2433637"/>
                <a:gd name="connsiteX23" fmla="*/ 276225 w 2657475"/>
                <a:gd name="connsiteY23" fmla="*/ 928687 h 2433637"/>
                <a:gd name="connsiteX24" fmla="*/ 371475 w 2657475"/>
                <a:gd name="connsiteY24" fmla="*/ 919162 h 2433637"/>
                <a:gd name="connsiteX25" fmla="*/ 447675 w 2657475"/>
                <a:gd name="connsiteY25" fmla="*/ 895350 h 2433637"/>
                <a:gd name="connsiteX26" fmla="*/ 566737 w 2657475"/>
                <a:gd name="connsiteY26" fmla="*/ 923925 h 2433637"/>
                <a:gd name="connsiteX27" fmla="*/ 628650 w 2657475"/>
                <a:gd name="connsiteY27" fmla="*/ 952500 h 2433637"/>
                <a:gd name="connsiteX28" fmla="*/ 690562 w 2657475"/>
                <a:gd name="connsiteY28" fmla="*/ 1052512 h 2433637"/>
                <a:gd name="connsiteX29" fmla="*/ 728662 w 2657475"/>
                <a:gd name="connsiteY29" fmla="*/ 1138237 h 2433637"/>
                <a:gd name="connsiteX30" fmla="*/ 800100 w 2657475"/>
                <a:gd name="connsiteY30" fmla="*/ 1343025 h 2433637"/>
                <a:gd name="connsiteX31" fmla="*/ 785812 w 2657475"/>
                <a:gd name="connsiteY31" fmla="*/ 1428750 h 2433637"/>
                <a:gd name="connsiteX32" fmla="*/ 914400 w 2657475"/>
                <a:gd name="connsiteY32" fmla="*/ 1404937 h 2433637"/>
                <a:gd name="connsiteX33" fmla="*/ 938212 w 2657475"/>
                <a:gd name="connsiteY33" fmla="*/ 1500187 h 2433637"/>
                <a:gd name="connsiteX34" fmla="*/ 842962 w 2657475"/>
                <a:gd name="connsiteY34" fmla="*/ 1514475 h 2433637"/>
                <a:gd name="connsiteX35" fmla="*/ 957262 w 2657475"/>
                <a:gd name="connsiteY35" fmla="*/ 1581150 h 2433637"/>
                <a:gd name="connsiteX36" fmla="*/ 957262 w 2657475"/>
                <a:gd name="connsiteY36" fmla="*/ 1666875 h 2433637"/>
                <a:gd name="connsiteX37" fmla="*/ 957262 w 2657475"/>
                <a:gd name="connsiteY37" fmla="*/ 1766887 h 2433637"/>
                <a:gd name="connsiteX38" fmla="*/ 866775 w 2657475"/>
                <a:gd name="connsiteY38" fmla="*/ 1771650 h 2433637"/>
                <a:gd name="connsiteX39" fmla="*/ 838200 w 2657475"/>
                <a:gd name="connsiteY39" fmla="*/ 1833562 h 2433637"/>
                <a:gd name="connsiteX40" fmla="*/ 847725 w 2657475"/>
                <a:gd name="connsiteY40" fmla="*/ 1938337 h 2433637"/>
                <a:gd name="connsiteX41" fmla="*/ 933450 w 2657475"/>
                <a:gd name="connsiteY41" fmla="*/ 2014537 h 2433637"/>
                <a:gd name="connsiteX42" fmla="*/ 976312 w 2657475"/>
                <a:gd name="connsiteY42" fmla="*/ 2024062 h 2433637"/>
                <a:gd name="connsiteX43" fmla="*/ 962025 w 2657475"/>
                <a:gd name="connsiteY43" fmla="*/ 2105025 h 2433637"/>
                <a:gd name="connsiteX44" fmla="*/ 981075 w 2657475"/>
                <a:gd name="connsiteY44" fmla="*/ 2166937 h 2433637"/>
                <a:gd name="connsiteX45" fmla="*/ 1014412 w 2657475"/>
                <a:gd name="connsiteY45" fmla="*/ 2233612 h 2433637"/>
                <a:gd name="connsiteX46" fmla="*/ 1090612 w 2657475"/>
                <a:gd name="connsiteY46" fmla="*/ 2371725 h 2433637"/>
                <a:gd name="connsiteX47" fmla="*/ 1204912 w 2657475"/>
                <a:gd name="connsiteY47" fmla="*/ 2376487 h 2433637"/>
                <a:gd name="connsiteX48" fmla="*/ 1252537 w 2657475"/>
                <a:gd name="connsiteY48" fmla="*/ 2433637 h 2433637"/>
                <a:gd name="connsiteX49" fmla="*/ 1323975 w 2657475"/>
                <a:gd name="connsiteY49" fmla="*/ 2319337 h 2433637"/>
                <a:gd name="connsiteX50" fmla="*/ 1314450 w 2657475"/>
                <a:gd name="connsiteY50" fmla="*/ 2195512 h 2433637"/>
                <a:gd name="connsiteX51" fmla="*/ 1447800 w 2657475"/>
                <a:gd name="connsiteY51" fmla="*/ 2062162 h 2433637"/>
                <a:gd name="connsiteX52" fmla="*/ 1466850 w 2657475"/>
                <a:gd name="connsiteY52" fmla="*/ 1943100 h 2433637"/>
                <a:gd name="connsiteX53" fmla="*/ 1628775 w 2657475"/>
                <a:gd name="connsiteY53" fmla="*/ 1900237 h 2433637"/>
                <a:gd name="connsiteX54" fmla="*/ 1704975 w 2657475"/>
                <a:gd name="connsiteY54" fmla="*/ 1814512 h 2433637"/>
                <a:gd name="connsiteX55" fmla="*/ 1809750 w 2657475"/>
                <a:gd name="connsiteY55" fmla="*/ 1714500 h 2433637"/>
                <a:gd name="connsiteX56" fmla="*/ 1976437 w 2657475"/>
                <a:gd name="connsiteY56" fmla="*/ 1690687 h 2433637"/>
                <a:gd name="connsiteX57" fmla="*/ 2171700 w 2657475"/>
                <a:gd name="connsiteY57" fmla="*/ 1590675 h 2433637"/>
                <a:gd name="connsiteX58" fmla="*/ 2209800 w 2657475"/>
                <a:gd name="connsiteY58" fmla="*/ 1547812 h 2433637"/>
                <a:gd name="connsiteX59" fmla="*/ 2095500 w 2657475"/>
                <a:gd name="connsiteY59" fmla="*/ 1495425 h 2433637"/>
                <a:gd name="connsiteX60" fmla="*/ 2090737 w 2657475"/>
                <a:gd name="connsiteY60" fmla="*/ 1390650 h 2433637"/>
                <a:gd name="connsiteX61" fmla="*/ 2224087 w 2657475"/>
                <a:gd name="connsiteY61" fmla="*/ 1500187 h 2433637"/>
                <a:gd name="connsiteX62" fmla="*/ 2233612 w 2657475"/>
                <a:gd name="connsiteY62" fmla="*/ 1409700 h 2433637"/>
                <a:gd name="connsiteX63" fmla="*/ 2185987 w 2657475"/>
                <a:gd name="connsiteY63" fmla="*/ 1347787 h 2433637"/>
                <a:gd name="connsiteX64" fmla="*/ 2152650 w 2657475"/>
                <a:gd name="connsiteY64" fmla="*/ 1285875 h 2433637"/>
                <a:gd name="connsiteX65" fmla="*/ 2233612 w 2657475"/>
                <a:gd name="connsiteY65" fmla="*/ 1352550 h 2433637"/>
                <a:gd name="connsiteX66" fmla="*/ 2233612 w 2657475"/>
                <a:gd name="connsiteY66" fmla="*/ 1257300 h 2433637"/>
                <a:gd name="connsiteX67" fmla="*/ 2171700 w 2657475"/>
                <a:gd name="connsiteY67" fmla="*/ 1238250 h 2433637"/>
                <a:gd name="connsiteX68" fmla="*/ 2114550 w 2657475"/>
                <a:gd name="connsiteY68" fmla="*/ 1257300 h 2433637"/>
                <a:gd name="connsiteX69" fmla="*/ 2133600 w 2657475"/>
                <a:gd name="connsiteY69" fmla="*/ 1200150 h 2433637"/>
                <a:gd name="connsiteX70" fmla="*/ 2247900 w 2657475"/>
                <a:gd name="connsiteY70" fmla="*/ 1204912 h 2433637"/>
                <a:gd name="connsiteX71" fmla="*/ 2309812 w 2657475"/>
                <a:gd name="connsiteY71" fmla="*/ 1181100 h 2433637"/>
                <a:gd name="connsiteX72" fmla="*/ 2309812 w 2657475"/>
                <a:gd name="connsiteY72" fmla="*/ 1181100 h 2433637"/>
                <a:gd name="connsiteX73" fmla="*/ 2338387 w 2657475"/>
                <a:gd name="connsiteY73" fmla="*/ 1119187 h 2433637"/>
                <a:gd name="connsiteX74" fmla="*/ 2328862 w 2657475"/>
                <a:gd name="connsiteY74" fmla="*/ 1019175 h 2433637"/>
                <a:gd name="connsiteX75" fmla="*/ 2381250 w 2657475"/>
                <a:gd name="connsiteY75" fmla="*/ 995362 h 2433637"/>
                <a:gd name="connsiteX76" fmla="*/ 2347912 w 2657475"/>
                <a:gd name="connsiteY76" fmla="*/ 928687 h 2433637"/>
                <a:gd name="connsiteX77" fmla="*/ 2271712 w 2657475"/>
                <a:gd name="connsiteY77" fmla="*/ 871537 h 2433637"/>
                <a:gd name="connsiteX78" fmla="*/ 2328862 w 2657475"/>
                <a:gd name="connsiteY78" fmla="*/ 833437 h 2433637"/>
                <a:gd name="connsiteX79" fmla="*/ 2386012 w 2657475"/>
                <a:gd name="connsiteY79" fmla="*/ 895350 h 2433637"/>
                <a:gd name="connsiteX80" fmla="*/ 2414587 w 2657475"/>
                <a:gd name="connsiteY80" fmla="*/ 828675 h 2433637"/>
                <a:gd name="connsiteX81" fmla="*/ 2347912 w 2657475"/>
                <a:gd name="connsiteY81" fmla="*/ 766762 h 2433637"/>
                <a:gd name="connsiteX82" fmla="*/ 2347912 w 2657475"/>
                <a:gd name="connsiteY82" fmla="*/ 728662 h 2433637"/>
                <a:gd name="connsiteX83" fmla="*/ 2276475 w 2657475"/>
                <a:gd name="connsiteY83" fmla="*/ 690562 h 2433637"/>
                <a:gd name="connsiteX84" fmla="*/ 2314575 w 2657475"/>
                <a:gd name="connsiteY84" fmla="*/ 585787 h 2433637"/>
                <a:gd name="connsiteX85" fmla="*/ 2362200 w 2657475"/>
                <a:gd name="connsiteY85" fmla="*/ 538162 h 2433637"/>
                <a:gd name="connsiteX86" fmla="*/ 2428875 w 2657475"/>
                <a:gd name="connsiteY86" fmla="*/ 485775 h 2433637"/>
                <a:gd name="connsiteX87" fmla="*/ 2309812 w 2657475"/>
                <a:gd name="connsiteY87" fmla="*/ 485775 h 2433637"/>
                <a:gd name="connsiteX88" fmla="*/ 2433637 w 2657475"/>
                <a:gd name="connsiteY88" fmla="*/ 447675 h 2433637"/>
                <a:gd name="connsiteX89" fmla="*/ 2505075 w 2657475"/>
                <a:gd name="connsiteY89" fmla="*/ 423862 h 2433637"/>
                <a:gd name="connsiteX90" fmla="*/ 2386012 w 2657475"/>
                <a:gd name="connsiteY90" fmla="*/ 409575 h 2433637"/>
                <a:gd name="connsiteX91" fmla="*/ 2471737 w 2657475"/>
                <a:gd name="connsiteY91" fmla="*/ 366712 h 2433637"/>
                <a:gd name="connsiteX92" fmla="*/ 2581275 w 2657475"/>
                <a:gd name="connsiteY92" fmla="*/ 352425 h 2433637"/>
                <a:gd name="connsiteX93" fmla="*/ 2619375 w 2657475"/>
                <a:gd name="connsiteY93" fmla="*/ 309562 h 2433637"/>
                <a:gd name="connsiteX94" fmla="*/ 2657475 w 2657475"/>
                <a:gd name="connsiteY94" fmla="*/ 266700 h 2433637"/>
                <a:gd name="connsiteX95" fmla="*/ 2552700 w 2657475"/>
                <a:gd name="connsiteY95" fmla="*/ 228600 h 2433637"/>
                <a:gd name="connsiteX96" fmla="*/ 2424112 w 2657475"/>
                <a:gd name="connsiteY96" fmla="*/ 247650 h 2433637"/>
                <a:gd name="connsiteX97" fmla="*/ 2395537 w 2657475"/>
                <a:gd name="connsiteY97" fmla="*/ 276225 h 2433637"/>
                <a:gd name="connsiteX98" fmla="*/ 2324100 w 2657475"/>
                <a:gd name="connsiteY98" fmla="*/ 271462 h 2433637"/>
                <a:gd name="connsiteX99" fmla="*/ 2181225 w 2657475"/>
                <a:gd name="connsiteY99" fmla="*/ 376237 h 2433637"/>
                <a:gd name="connsiteX100" fmla="*/ 2257425 w 2657475"/>
                <a:gd name="connsiteY100" fmla="*/ 266700 h 2433637"/>
                <a:gd name="connsiteX101" fmla="*/ 2214562 w 2657475"/>
                <a:gd name="connsiteY101" fmla="*/ 238125 h 2433637"/>
                <a:gd name="connsiteX102" fmla="*/ 2128837 w 2657475"/>
                <a:gd name="connsiteY102" fmla="*/ 257175 h 2433637"/>
                <a:gd name="connsiteX103" fmla="*/ 2038350 w 2657475"/>
                <a:gd name="connsiteY103" fmla="*/ 304800 h 2433637"/>
                <a:gd name="connsiteX104" fmla="*/ 2052637 w 2657475"/>
                <a:gd name="connsiteY104" fmla="*/ 242887 h 2433637"/>
                <a:gd name="connsiteX105" fmla="*/ 1943100 w 2657475"/>
                <a:gd name="connsiteY105" fmla="*/ 242887 h 2433637"/>
                <a:gd name="connsiteX106" fmla="*/ 2081212 w 2657475"/>
                <a:gd name="connsiteY106" fmla="*/ 185737 h 2433637"/>
                <a:gd name="connsiteX107" fmla="*/ 2247900 w 2657475"/>
                <a:gd name="connsiteY107" fmla="*/ 171450 h 2433637"/>
                <a:gd name="connsiteX108" fmla="*/ 2257425 w 2657475"/>
                <a:gd name="connsiteY108" fmla="*/ 147637 h 2433637"/>
                <a:gd name="connsiteX109" fmla="*/ 2124075 w 2657475"/>
                <a:gd name="connsiteY109" fmla="*/ 100012 h 2433637"/>
                <a:gd name="connsiteX110" fmla="*/ 2028825 w 2657475"/>
                <a:gd name="connsiteY110" fmla="*/ 42862 h 2433637"/>
                <a:gd name="connsiteX111" fmla="*/ 1828800 w 2657475"/>
                <a:gd name="connsiteY111" fmla="*/ 0 h 2433637"/>
                <a:gd name="connsiteX112" fmla="*/ 1576387 w 2657475"/>
                <a:gd name="connsiteY112" fmla="*/ 33337 h 2433637"/>
                <a:gd name="connsiteX113" fmla="*/ 1423987 w 2657475"/>
                <a:gd name="connsiteY113" fmla="*/ 90487 h 2433637"/>
                <a:gd name="connsiteX114" fmla="*/ 1276350 w 2657475"/>
                <a:gd name="connsiteY114" fmla="*/ 57150 h 2433637"/>
                <a:gd name="connsiteX115" fmla="*/ 1152525 w 2657475"/>
                <a:gd name="connsiteY115" fmla="*/ 138112 h 2433637"/>
                <a:gd name="connsiteX116" fmla="*/ 1223962 w 2657475"/>
                <a:gd name="connsiteY116" fmla="*/ 233362 h 2433637"/>
                <a:gd name="connsiteX117" fmla="*/ 1143000 w 2657475"/>
                <a:gd name="connsiteY117" fmla="*/ 223837 h 2433637"/>
                <a:gd name="connsiteX118" fmla="*/ 1028700 w 2657475"/>
                <a:gd name="connsiteY118" fmla="*/ 152400 h 2433637"/>
                <a:gd name="connsiteX119" fmla="*/ 1000125 w 2657475"/>
                <a:gd name="connsiteY119" fmla="*/ 176212 h 2433637"/>
                <a:gd name="connsiteX120" fmla="*/ 1028700 w 2657475"/>
                <a:gd name="connsiteY120" fmla="*/ 223837 h 2433637"/>
                <a:gd name="connsiteX121" fmla="*/ 919162 w 2657475"/>
                <a:gd name="connsiteY121" fmla="*/ 238125 h 2433637"/>
                <a:gd name="connsiteX122" fmla="*/ 876300 w 2657475"/>
                <a:gd name="connsiteY122" fmla="*/ 176212 h 2433637"/>
                <a:gd name="connsiteX123" fmla="*/ 871537 w 2657475"/>
                <a:gd name="connsiteY123" fmla="*/ 257175 h 2433637"/>
                <a:gd name="connsiteX124" fmla="*/ 823912 w 2657475"/>
                <a:gd name="connsiteY124" fmla="*/ 185737 h 2433637"/>
                <a:gd name="connsiteX125" fmla="*/ 638175 w 2657475"/>
                <a:gd name="connsiteY125" fmla="*/ 204787 h 2433637"/>
                <a:gd name="connsiteX126" fmla="*/ 661987 w 2657475"/>
                <a:gd name="connsiteY126" fmla="*/ 276225 h 2433637"/>
                <a:gd name="connsiteX127" fmla="*/ 581025 w 2657475"/>
                <a:gd name="connsiteY127" fmla="*/ 223837 h 2433637"/>
                <a:gd name="connsiteX128" fmla="*/ 509587 w 2657475"/>
                <a:gd name="connsiteY128" fmla="*/ 242887 h 243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2657475" h="2433637">
                  <a:moveTo>
                    <a:pt x="509587" y="242887"/>
                  </a:moveTo>
                  <a:lnTo>
                    <a:pt x="523875" y="295275"/>
                  </a:lnTo>
                  <a:lnTo>
                    <a:pt x="514350" y="338137"/>
                  </a:lnTo>
                  <a:lnTo>
                    <a:pt x="400050" y="342900"/>
                  </a:lnTo>
                  <a:lnTo>
                    <a:pt x="295275" y="395287"/>
                  </a:lnTo>
                  <a:lnTo>
                    <a:pt x="233362" y="438150"/>
                  </a:lnTo>
                  <a:lnTo>
                    <a:pt x="290512" y="466725"/>
                  </a:lnTo>
                  <a:lnTo>
                    <a:pt x="338137" y="466725"/>
                  </a:lnTo>
                  <a:lnTo>
                    <a:pt x="304800" y="547687"/>
                  </a:lnTo>
                  <a:lnTo>
                    <a:pt x="261937" y="581025"/>
                  </a:lnTo>
                  <a:lnTo>
                    <a:pt x="152400" y="614362"/>
                  </a:lnTo>
                  <a:lnTo>
                    <a:pt x="76200" y="638175"/>
                  </a:lnTo>
                  <a:lnTo>
                    <a:pt x="42862" y="642937"/>
                  </a:lnTo>
                  <a:lnTo>
                    <a:pt x="0" y="661987"/>
                  </a:lnTo>
                  <a:lnTo>
                    <a:pt x="14287" y="709612"/>
                  </a:lnTo>
                  <a:lnTo>
                    <a:pt x="85725" y="738187"/>
                  </a:lnTo>
                  <a:lnTo>
                    <a:pt x="152400" y="766762"/>
                  </a:lnTo>
                  <a:lnTo>
                    <a:pt x="261937" y="752475"/>
                  </a:lnTo>
                  <a:lnTo>
                    <a:pt x="261937" y="785812"/>
                  </a:lnTo>
                  <a:lnTo>
                    <a:pt x="80962" y="800100"/>
                  </a:lnTo>
                  <a:lnTo>
                    <a:pt x="90487" y="842962"/>
                  </a:lnTo>
                  <a:lnTo>
                    <a:pt x="180975" y="838200"/>
                  </a:lnTo>
                  <a:lnTo>
                    <a:pt x="161925" y="904875"/>
                  </a:lnTo>
                  <a:lnTo>
                    <a:pt x="276225" y="928687"/>
                  </a:lnTo>
                  <a:lnTo>
                    <a:pt x="371475" y="919162"/>
                  </a:lnTo>
                  <a:lnTo>
                    <a:pt x="447675" y="895350"/>
                  </a:lnTo>
                  <a:lnTo>
                    <a:pt x="566737" y="923925"/>
                  </a:lnTo>
                  <a:lnTo>
                    <a:pt x="628650" y="952500"/>
                  </a:lnTo>
                  <a:lnTo>
                    <a:pt x="690562" y="1052512"/>
                  </a:lnTo>
                  <a:lnTo>
                    <a:pt x="728662" y="1138237"/>
                  </a:lnTo>
                  <a:lnTo>
                    <a:pt x="800100" y="1343025"/>
                  </a:lnTo>
                  <a:lnTo>
                    <a:pt x="785812" y="1428750"/>
                  </a:lnTo>
                  <a:lnTo>
                    <a:pt x="914400" y="1404937"/>
                  </a:lnTo>
                  <a:lnTo>
                    <a:pt x="938212" y="1500187"/>
                  </a:lnTo>
                  <a:lnTo>
                    <a:pt x="842962" y="1514475"/>
                  </a:lnTo>
                  <a:lnTo>
                    <a:pt x="957262" y="1581150"/>
                  </a:lnTo>
                  <a:lnTo>
                    <a:pt x="957262" y="1666875"/>
                  </a:lnTo>
                  <a:lnTo>
                    <a:pt x="957262" y="1766887"/>
                  </a:lnTo>
                  <a:lnTo>
                    <a:pt x="866775" y="1771650"/>
                  </a:lnTo>
                  <a:lnTo>
                    <a:pt x="838200" y="1833562"/>
                  </a:lnTo>
                  <a:lnTo>
                    <a:pt x="847725" y="1938337"/>
                  </a:lnTo>
                  <a:lnTo>
                    <a:pt x="933450" y="2014537"/>
                  </a:lnTo>
                  <a:lnTo>
                    <a:pt x="976312" y="2024062"/>
                  </a:lnTo>
                  <a:lnTo>
                    <a:pt x="962025" y="2105025"/>
                  </a:lnTo>
                  <a:lnTo>
                    <a:pt x="981075" y="2166937"/>
                  </a:lnTo>
                  <a:lnTo>
                    <a:pt x="1014412" y="2233612"/>
                  </a:lnTo>
                  <a:lnTo>
                    <a:pt x="1090612" y="2371725"/>
                  </a:lnTo>
                  <a:lnTo>
                    <a:pt x="1204912" y="2376487"/>
                  </a:lnTo>
                  <a:lnTo>
                    <a:pt x="1252537" y="2433637"/>
                  </a:lnTo>
                  <a:lnTo>
                    <a:pt x="1323975" y="2319337"/>
                  </a:lnTo>
                  <a:lnTo>
                    <a:pt x="1314450" y="2195512"/>
                  </a:lnTo>
                  <a:lnTo>
                    <a:pt x="1447800" y="2062162"/>
                  </a:lnTo>
                  <a:lnTo>
                    <a:pt x="1466850" y="1943100"/>
                  </a:lnTo>
                  <a:lnTo>
                    <a:pt x="1628775" y="1900237"/>
                  </a:lnTo>
                  <a:lnTo>
                    <a:pt x="1704975" y="1814512"/>
                  </a:lnTo>
                  <a:lnTo>
                    <a:pt x="1809750" y="1714500"/>
                  </a:lnTo>
                  <a:lnTo>
                    <a:pt x="1976437" y="1690687"/>
                  </a:lnTo>
                  <a:lnTo>
                    <a:pt x="2171700" y="1590675"/>
                  </a:lnTo>
                  <a:lnTo>
                    <a:pt x="2209800" y="1547812"/>
                  </a:lnTo>
                  <a:lnTo>
                    <a:pt x="2095500" y="1495425"/>
                  </a:lnTo>
                  <a:lnTo>
                    <a:pt x="2090737" y="1390650"/>
                  </a:lnTo>
                  <a:lnTo>
                    <a:pt x="2224087" y="1500187"/>
                  </a:lnTo>
                  <a:lnTo>
                    <a:pt x="2233612" y="1409700"/>
                  </a:lnTo>
                  <a:lnTo>
                    <a:pt x="2185987" y="1347787"/>
                  </a:lnTo>
                  <a:lnTo>
                    <a:pt x="2152650" y="1285875"/>
                  </a:lnTo>
                  <a:lnTo>
                    <a:pt x="2233612" y="1352550"/>
                  </a:lnTo>
                  <a:lnTo>
                    <a:pt x="2233612" y="1257300"/>
                  </a:lnTo>
                  <a:lnTo>
                    <a:pt x="2171700" y="1238250"/>
                  </a:lnTo>
                  <a:lnTo>
                    <a:pt x="2114550" y="1257300"/>
                  </a:lnTo>
                  <a:lnTo>
                    <a:pt x="2133600" y="1200150"/>
                  </a:lnTo>
                  <a:lnTo>
                    <a:pt x="2247900" y="1204912"/>
                  </a:lnTo>
                  <a:lnTo>
                    <a:pt x="2309812" y="1181100"/>
                  </a:lnTo>
                  <a:lnTo>
                    <a:pt x="2309812" y="1181100"/>
                  </a:lnTo>
                  <a:lnTo>
                    <a:pt x="2338387" y="1119187"/>
                  </a:lnTo>
                  <a:lnTo>
                    <a:pt x="2328862" y="1019175"/>
                  </a:lnTo>
                  <a:lnTo>
                    <a:pt x="2381250" y="995362"/>
                  </a:lnTo>
                  <a:lnTo>
                    <a:pt x="2347912" y="928687"/>
                  </a:lnTo>
                  <a:lnTo>
                    <a:pt x="2271712" y="871537"/>
                  </a:lnTo>
                  <a:lnTo>
                    <a:pt x="2328862" y="833437"/>
                  </a:lnTo>
                  <a:lnTo>
                    <a:pt x="2386012" y="895350"/>
                  </a:lnTo>
                  <a:lnTo>
                    <a:pt x="2414587" y="828675"/>
                  </a:lnTo>
                  <a:lnTo>
                    <a:pt x="2347912" y="766762"/>
                  </a:lnTo>
                  <a:lnTo>
                    <a:pt x="2347912" y="728662"/>
                  </a:lnTo>
                  <a:lnTo>
                    <a:pt x="2276475" y="690562"/>
                  </a:lnTo>
                  <a:lnTo>
                    <a:pt x="2314575" y="585787"/>
                  </a:lnTo>
                  <a:lnTo>
                    <a:pt x="2362200" y="538162"/>
                  </a:lnTo>
                  <a:lnTo>
                    <a:pt x="2428875" y="485775"/>
                  </a:lnTo>
                  <a:lnTo>
                    <a:pt x="2309812" y="485775"/>
                  </a:lnTo>
                  <a:lnTo>
                    <a:pt x="2433637" y="447675"/>
                  </a:lnTo>
                  <a:lnTo>
                    <a:pt x="2505075" y="423862"/>
                  </a:lnTo>
                  <a:lnTo>
                    <a:pt x="2386012" y="409575"/>
                  </a:lnTo>
                  <a:lnTo>
                    <a:pt x="2471737" y="366712"/>
                  </a:lnTo>
                  <a:lnTo>
                    <a:pt x="2581275" y="352425"/>
                  </a:lnTo>
                  <a:lnTo>
                    <a:pt x="2619375" y="309562"/>
                  </a:lnTo>
                  <a:lnTo>
                    <a:pt x="2657475" y="266700"/>
                  </a:lnTo>
                  <a:lnTo>
                    <a:pt x="2552700" y="228600"/>
                  </a:lnTo>
                  <a:lnTo>
                    <a:pt x="2424112" y="247650"/>
                  </a:lnTo>
                  <a:lnTo>
                    <a:pt x="2395537" y="276225"/>
                  </a:lnTo>
                  <a:lnTo>
                    <a:pt x="2324100" y="271462"/>
                  </a:lnTo>
                  <a:lnTo>
                    <a:pt x="2181225" y="376237"/>
                  </a:lnTo>
                  <a:lnTo>
                    <a:pt x="2257425" y="266700"/>
                  </a:lnTo>
                  <a:lnTo>
                    <a:pt x="2214562" y="238125"/>
                  </a:lnTo>
                  <a:lnTo>
                    <a:pt x="2128837" y="257175"/>
                  </a:lnTo>
                  <a:lnTo>
                    <a:pt x="2038350" y="304800"/>
                  </a:lnTo>
                  <a:lnTo>
                    <a:pt x="2052637" y="242887"/>
                  </a:lnTo>
                  <a:lnTo>
                    <a:pt x="1943100" y="242887"/>
                  </a:lnTo>
                  <a:lnTo>
                    <a:pt x="2081212" y="185737"/>
                  </a:lnTo>
                  <a:lnTo>
                    <a:pt x="2247900" y="171450"/>
                  </a:lnTo>
                  <a:lnTo>
                    <a:pt x="2257425" y="147637"/>
                  </a:lnTo>
                  <a:lnTo>
                    <a:pt x="2124075" y="100012"/>
                  </a:lnTo>
                  <a:lnTo>
                    <a:pt x="2028825" y="42862"/>
                  </a:lnTo>
                  <a:lnTo>
                    <a:pt x="1828800" y="0"/>
                  </a:lnTo>
                  <a:lnTo>
                    <a:pt x="1576387" y="33337"/>
                  </a:lnTo>
                  <a:lnTo>
                    <a:pt x="1423987" y="90487"/>
                  </a:lnTo>
                  <a:lnTo>
                    <a:pt x="1276350" y="57150"/>
                  </a:lnTo>
                  <a:lnTo>
                    <a:pt x="1152525" y="138112"/>
                  </a:lnTo>
                  <a:lnTo>
                    <a:pt x="1223962" y="233362"/>
                  </a:lnTo>
                  <a:lnTo>
                    <a:pt x="1143000" y="223837"/>
                  </a:lnTo>
                  <a:lnTo>
                    <a:pt x="1028700" y="152400"/>
                  </a:lnTo>
                  <a:lnTo>
                    <a:pt x="1000125" y="176212"/>
                  </a:lnTo>
                  <a:lnTo>
                    <a:pt x="1028700" y="223837"/>
                  </a:lnTo>
                  <a:lnTo>
                    <a:pt x="919162" y="238125"/>
                  </a:lnTo>
                  <a:lnTo>
                    <a:pt x="876300" y="176212"/>
                  </a:lnTo>
                  <a:lnTo>
                    <a:pt x="871537" y="257175"/>
                  </a:lnTo>
                  <a:lnTo>
                    <a:pt x="823912" y="185737"/>
                  </a:lnTo>
                  <a:lnTo>
                    <a:pt x="638175" y="204787"/>
                  </a:lnTo>
                  <a:lnTo>
                    <a:pt x="661987" y="276225"/>
                  </a:lnTo>
                  <a:lnTo>
                    <a:pt x="581025" y="223837"/>
                  </a:lnTo>
                  <a:lnTo>
                    <a:pt x="509587" y="242887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3487558" y="355139"/>
              <a:ext cx="1347788" cy="881062"/>
            </a:xfrm>
            <a:custGeom>
              <a:avLst/>
              <a:gdLst>
                <a:gd name="connsiteX0" fmla="*/ 571500 w 1347788"/>
                <a:gd name="connsiteY0" fmla="*/ 776287 h 881062"/>
                <a:gd name="connsiteX1" fmla="*/ 619125 w 1347788"/>
                <a:gd name="connsiteY1" fmla="*/ 823912 h 881062"/>
                <a:gd name="connsiteX2" fmla="*/ 471488 w 1347788"/>
                <a:gd name="connsiteY2" fmla="*/ 881062 h 881062"/>
                <a:gd name="connsiteX3" fmla="*/ 419100 w 1347788"/>
                <a:gd name="connsiteY3" fmla="*/ 842962 h 881062"/>
                <a:gd name="connsiteX4" fmla="*/ 361950 w 1347788"/>
                <a:gd name="connsiteY4" fmla="*/ 842962 h 881062"/>
                <a:gd name="connsiteX5" fmla="*/ 233363 w 1347788"/>
                <a:gd name="connsiteY5" fmla="*/ 842962 h 881062"/>
                <a:gd name="connsiteX6" fmla="*/ 195263 w 1347788"/>
                <a:gd name="connsiteY6" fmla="*/ 833437 h 881062"/>
                <a:gd name="connsiteX7" fmla="*/ 109538 w 1347788"/>
                <a:gd name="connsiteY7" fmla="*/ 833437 h 881062"/>
                <a:gd name="connsiteX8" fmla="*/ 109538 w 1347788"/>
                <a:gd name="connsiteY8" fmla="*/ 776287 h 881062"/>
                <a:gd name="connsiteX9" fmla="*/ 166688 w 1347788"/>
                <a:gd name="connsiteY9" fmla="*/ 747712 h 881062"/>
                <a:gd name="connsiteX10" fmla="*/ 190500 w 1347788"/>
                <a:gd name="connsiteY10" fmla="*/ 747712 h 881062"/>
                <a:gd name="connsiteX11" fmla="*/ 176213 w 1347788"/>
                <a:gd name="connsiteY11" fmla="*/ 681037 h 881062"/>
                <a:gd name="connsiteX12" fmla="*/ 261938 w 1347788"/>
                <a:gd name="connsiteY12" fmla="*/ 681037 h 881062"/>
                <a:gd name="connsiteX13" fmla="*/ 290513 w 1347788"/>
                <a:gd name="connsiteY13" fmla="*/ 752475 h 881062"/>
                <a:gd name="connsiteX14" fmla="*/ 414338 w 1347788"/>
                <a:gd name="connsiteY14" fmla="*/ 647700 h 881062"/>
                <a:gd name="connsiteX15" fmla="*/ 323850 w 1347788"/>
                <a:gd name="connsiteY15" fmla="*/ 671512 h 881062"/>
                <a:gd name="connsiteX16" fmla="*/ 295275 w 1347788"/>
                <a:gd name="connsiteY16" fmla="*/ 619125 h 881062"/>
                <a:gd name="connsiteX17" fmla="*/ 219075 w 1347788"/>
                <a:gd name="connsiteY17" fmla="*/ 642937 h 881062"/>
                <a:gd name="connsiteX18" fmla="*/ 200025 w 1347788"/>
                <a:gd name="connsiteY18" fmla="*/ 595312 h 881062"/>
                <a:gd name="connsiteX19" fmla="*/ 342900 w 1347788"/>
                <a:gd name="connsiteY19" fmla="*/ 533400 h 881062"/>
                <a:gd name="connsiteX20" fmla="*/ 419100 w 1347788"/>
                <a:gd name="connsiteY20" fmla="*/ 552450 h 881062"/>
                <a:gd name="connsiteX21" fmla="*/ 271463 w 1347788"/>
                <a:gd name="connsiteY21" fmla="*/ 461962 h 881062"/>
                <a:gd name="connsiteX22" fmla="*/ 357188 w 1347788"/>
                <a:gd name="connsiteY22" fmla="*/ 390525 h 881062"/>
                <a:gd name="connsiteX23" fmla="*/ 457200 w 1347788"/>
                <a:gd name="connsiteY23" fmla="*/ 476250 h 881062"/>
                <a:gd name="connsiteX24" fmla="*/ 438150 w 1347788"/>
                <a:gd name="connsiteY24" fmla="*/ 395287 h 881062"/>
                <a:gd name="connsiteX25" fmla="*/ 595313 w 1347788"/>
                <a:gd name="connsiteY25" fmla="*/ 300037 h 881062"/>
                <a:gd name="connsiteX26" fmla="*/ 633413 w 1347788"/>
                <a:gd name="connsiteY26" fmla="*/ 252412 h 881062"/>
                <a:gd name="connsiteX27" fmla="*/ 409575 w 1347788"/>
                <a:gd name="connsiteY27" fmla="*/ 352425 h 881062"/>
                <a:gd name="connsiteX28" fmla="*/ 342900 w 1347788"/>
                <a:gd name="connsiteY28" fmla="*/ 338137 h 881062"/>
                <a:gd name="connsiteX29" fmla="*/ 276225 w 1347788"/>
                <a:gd name="connsiteY29" fmla="*/ 376237 h 881062"/>
                <a:gd name="connsiteX30" fmla="*/ 257175 w 1347788"/>
                <a:gd name="connsiteY30" fmla="*/ 333375 h 881062"/>
                <a:gd name="connsiteX31" fmla="*/ 257175 w 1347788"/>
                <a:gd name="connsiteY31" fmla="*/ 295275 h 881062"/>
                <a:gd name="connsiteX32" fmla="*/ 47625 w 1347788"/>
                <a:gd name="connsiteY32" fmla="*/ 290512 h 881062"/>
                <a:gd name="connsiteX33" fmla="*/ 152400 w 1347788"/>
                <a:gd name="connsiteY33" fmla="*/ 228600 h 881062"/>
                <a:gd name="connsiteX34" fmla="*/ 0 w 1347788"/>
                <a:gd name="connsiteY34" fmla="*/ 204787 h 881062"/>
                <a:gd name="connsiteX35" fmla="*/ 209550 w 1347788"/>
                <a:gd name="connsiteY35" fmla="*/ 166687 h 881062"/>
                <a:gd name="connsiteX36" fmla="*/ 257175 w 1347788"/>
                <a:gd name="connsiteY36" fmla="*/ 190500 h 881062"/>
                <a:gd name="connsiteX37" fmla="*/ 261938 w 1347788"/>
                <a:gd name="connsiteY37" fmla="*/ 109537 h 881062"/>
                <a:gd name="connsiteX38" fmla="*/ 452438 w 1347788"/>
                <a:gd name="connsiteY38" fmla="*/ 171450 h 881062"/>
                <a:gd name="connsiteX39" fmla="*/ 457200 w 1347788"/>
                <a:gd name="connsiteY39" fmla="*/ 61912 h 881062"/>
                <a:gd name="connsiteX40" fmla="*/ 609600 w 1347788"/>
                <a:gd name="connsiteY40" fmla="*/ 47625 h 881062"/>
                <a:gd name="connsiteX41" fmla="*/ 685800 w 1347788"/>
                <a:gd name="connsiteY41" fmla="*/ 114300 h 881062"/>
                <a:gd name="connsiteX42" fmla="*/ 633413 w 1347788"/>
                <a:gd name="connsiteY42" fmla="*/ 38100 h 881062"/>
                <a:gd name="connsiteX43" fmla="*/ 804863 w 1347788"/>
                <a:gd name="connsiteY43" fmla="*/ 42862 h 881062"/>
                <a:gd name="connsiteX44" fmla="*/ 828675 w 1347788"/>
                <a:gd name="connsiteY44" fmla="*/ 90487 h 881062"/>
                <a:gd name="connsiteX45" fmla="*/ 852488 w 1347788"/>
                <a:gd name="connsiteY45" fmla="*/ 0 h 881062"/>
                <a:gd name="connsiteX46" fmla="*/ 923925 w 1347788"/>
                <a:gd name="connsiteY46" fmla="*/ 38100 h 881062"/>
                <a:gd name="connsiteX47" fmla="*/ 1114425 w 1347788"/>
                <a:gd name="connsiteY47" fmla="*/ 66675 h 881062"/>
                <a:gd name="connsiteX48" fmla="*/ 1071563 w 1347788"/>
                <a:gd name="connsiteY48" fmla="*/ 80962 h 881062"/>
                <a:gd name="connsiteX49" fmla="*/ 1252538 w 1347788"/>
                <a:gd name="connsiteY49" fmla="*/ 57150 h 881062"/>
                <a:gd name="connsiteX50" fmla="*/ 1276350 w 1347788"/>
                <a:gd name="connsiteY50" fmla="*/ 109537 h 881062"/>
                <a:gd name="connsiteX51" fmla="*/ 1347788 w 1347788"/>
                <a:gd name="connsiteY51" fmla="*/ 119062 h 881062"/>
                <a:gd name="connsiteX52" fmla="*/ 1333500 w 1347788"/>
                <a:gd name="connsiteY52" fmla="*/ 152400 h 881062"/>
                <a:gd name="connsiteX53" fmla="*/ 1076325 w 1347788"/>
                <a:gd name="connsiteY53" fmla="*/ 233362 h 881062"/>
                <a:gd name="connsiteX54" fmla="*/ 1038225 w 1347788"/>
                <a:gd name="connsiteY54" fmla="*/ 271462 h 881062"/>
                <a:gd name="connsiteX55" fmla="*/ 1190625 w 1347788"/>
                <a:gd name="connsiteY55" fmla="*/ 228600 h 881062"/>
                <a:gd name="connsiteX56" fmla="*/ 1033463 w 1347788"/>
                <a:gd name="connsiteY56" fmla="*/ 319087 h 881062"/>
                <a:gd name="connsiteX57" fmla="*/ 947738 w 1347788"/>
                <a:gd name="connsiteY57" fmla="*/ 395287 h 881062"/>
                <a:gd name="connsiteX58" fmla="*/ 890588 w 1347788"/>
                <a:gd name="connsiteY58" fmla="*/ 471487 h 881062"/>
                <a:gd name="connsiteX59" fmla="*/ 747713 w 1347788"/>
                <a:gd name="connsiteY59" fmla="*/ 457200 h 881062"/>
                <a:gd name="connsiteX60" fmla="*/ 804863 w 1347788"/>
                <a:gd name="connsiteY60" fmla="*/ 490537 h 881062"/>
                <a:gd name="connsiteX61" fmla="*/ 628650 w 1347788"/>
                <a:gd name="connsiteY61" fmla="*/ 509587 h 881062"/>
                <a:gd name="connsiteX62" fmla="*/ 752475 w 1347788"/>
                <a:gd name="connsiteY62" fmla="*/ 557212 h 881062"/>
                <a:gd name="connsiteX63" fmla="*/ 709613 w 1347788"/>
                <a:gd name="connsiteY63" fmla="*/ 623887 h 881062"/>
                <a:gd name="connsiteX64" fmla="*/ 652463 w 1347788"/>
                <a:gd name="connsiteY64" fmla="*/ 661987 h 881062"/>
                <a:gd name="connsiteX65" fmla="*/ 619125 w 1347788"/>
                <a:gd name="connsiteY65" fmla="*/ 666750 h 881062"/>
                <a:gd name="connsiteX66" fmla="*/ 571500 w 1347788"/>
                <a:gd name="connsiteY66" fmla="*/ 776287 h 88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347788" h="881062">
                  <a:moveTo>
                    <a:pt x="571500" y="776287"/>
                  </a:moveTo>
                  <a:lnTo>
                    <a:pt x="619125" y="823912"/>
                  </a:lnTo>
                  <a:lnTo>
                    <a:pt x="471488" y="881062"/>
                  </a:lnTo>
                  <a:lnTo>
                    <a:pt x="419100" y="842962"/>
                  </a:lnTo>
                  <a:lnTo>
                    <a:pt x="361950" y="842962"/>
                  </a:lnTo>
                  <a:lnTo>
                    <a:pt x="233363" y="842962"/>
                  </a:lnTo>
                  <a:lnTo>
                    <a:pt x="195263" y="833437"/>
                  </a:lnTo>
                  <a:lnTo>
                    <a:pt x="109538" y="833437"/>
                  </a:lnTo>
                  <a:lnTo>
                    <a:pt x="109538" y="776287"/>
                  </a:lnTo>
                  <a:lnTo>
                    <a:pt x="166688" y="747712"/>
                  </a:lnTo>
                  <a:lnTo>
                    <a:pt x="190500" y="747712"/>
                  </a:lnTo>
                  <a:lnTo>
                    <a:pt x="176213" y="681037"/>
                  </a:lnTo>
                  <a:lnTo>
                    <a:pt x="261938" y="681037"/>
                  </a:lnTo>
                  <a:lnTo>
                    <a:pt x="290513" y="752475"/>
                  </a:lnTo>
                  <a:lnTo>
                    <a:pt x="414338" y="647700"/>
                  </a:lnTo>
                  <a:lnTo>
                    <a:pt x="323850" y="671512"/>
                  </a:lnTo>
                  <a:lnTo>
                    <a:pt x="295275" y="619125"/>
                  </a:lnTo>
                  <a:lnTo>
                    <a:pt x="219075" y="642937"/>
                  </a:lnTo>
                  <a:lnTo>
                    <a:pt x="200025" y="595312"/>
                  </a:lnTo>
                  <a:lnTo>
                    <a:pt x="342900" y="533400"/>
                  </a:lnTo>
                  <a:lnTo>
                    <a:pt x="419100" y="552450"/>
                  </a:lnTo>
                  <a:lnTo>
                    <a:pt x="271463" y="461962"/>
                  </a:lnTo>
                  <a:lnTo>
                    <a:pt x="357188" y="390525"/>
                  </a:lnTo>
                  <a:lnTo>
                    <a:pt x="457200" y="476250"/>
                  </a:lnTo>
                  <a:lnTo>
                    <a:pt x="438150" y="395287"/>
                  </a:lnTo>
                  <a:lnTo>
                    <a:pt x="595313" y="300037"/>
                  </a:lnTo>
                  <a:lnTo>
                    <a:pt x="633413" y="252412"/>
                  </a:lnTo>
                  <a:lnTo>
                    <a:pt x="409575" y="352425"/>
                  </a:lnTo>
                  <a:lnTo>
                    <a:pt x="342900" y="338137"/>
                  </a:lnTo>
                  <a:lnTo>
                    <a:pt x="276225" y="376237"/>
                  </a:lnTo>
                  <a:lnTo>
                    <a:pt x="257175" y="333375"/>
                  </a:lnTo>
                  <a:lnTo>
                    <a:pt x="257175" y="295275"/>
                  </a:lnTo>
                  <a:lnTo>
                    <a:pt x="47625" y="290512"/>
                  </a:lnTo>
                  <a:lnTo>
                    <a:pt x="152400" y="228600"/>
                  </a:lnTo>
                  <a:lnTo>
                    <a:pt x="0" y="204787"/>
                  </a:lnTo>
                  <a:lnTo>
                    <a:pt x="209550" y="166687"/>
                  </a:lnTo>
                  <a:lnTo>
                    <a:pt x="257175" y="190500"/>
                  </a:lnTo>
                  <a:lnTo>
                    <a:pt x="261938" y="109537"/>
                  </a:lnTo>
                  <a:lnTo>
                    <a:pt x="452438" y="171450"/>
                  </a:lnTo>
                  <a:lnTo>
                    <a:pt x="457200" y="61912"/>
                  </a:lnTo>
                  <a:lnTo>
                    <a:pt x="609600" y="47625"/>
                  </a:lnTo>
                  <a:lnTo>
                    <a:pt x="685800" y="114300"/>
                  </a:lnTo>
                  <a:lnTo>
                    <a:pt x="633413" y="38100"/>
                  </a:lnTo>
                  <a:lnTo>
                    <a:pt x="804863" y="42862"/>
                  </a:lnTo>
                  <a:lnTo>
                    <a:pt x="828675" y="90487"/>
                  </a:lnTo>
                  <a:lnTo>
                    <a:pt x="852488" y="0"/>
                  </a:lnTo>
                  <a:lnTo>
                    <a:pt x="923925" y="38100"/>
                  </a:lnTo>
                  <a:lnTo>
                    <a:pt x="1114425" y="66675"/>
                  </a:lnTo>
                  <a:lnTo>
                    <a:pt x="1071563" y="80962"/>
                  </a:lnTo>
                  <a:lnTo>
                    <a:pt x="1252538" y="57150"/>
                  </a:lnTo>
                  <a:lnTo>
                    <a:pt x="1276350" y="109537"/>
                  </a:lnTo>
                  <a:lnTo>
                    <a:pt x="1347788" y="119062"/>
                  </a:lnTo>
                  <a:lnTo>
                    <a:pt x="1333500" y="152400"/>
                  </a:lnTo>
                  <a:lnTo>
                    <a:pt x="1076325" y="233362"/>
                  </a:lnTo>
                  <a:lnTo>
                    <a:pt x="1038225" y="271462"/>
                  </a:lnTo>
                  <a:lnTo>
                    <a:pt x="1190625" y="228600"/>
                  </a:lnTo>
                  <a:lnTo>
                    <a:pt x="1033463" y="319087"/>
                  </a:lnTo>
                  <a:lnTo>
                    <a:pt x="947738" y="395287"/>
                  </a:lnTo>
                  <a:lnTo>
                    <a:pt x="890588" y="471487"/>
                  </a:lnTo>
                  <a:lnTo>
                    <a:pt x="747713" y="457200"/>
                  </a:lnTo>
                  <a:lnTo>
                    <a:pt x="804863" y="490537"/>
                  </a:lnTo>
                  <a:lnTo>
                    <a:pt x="628650" y="509587"/>
                  </a:lnTo>
                  <a:lnTo>
                    <a:pt x="752475" y="557212"/>
                  </a:lnTo>
                  <a:lnTo>
                    <a:pt x="709613" y="623887"/>
                  </a:lnTo>
                  <a:lnTo>
                    <a:pt x="652463" y="661987"/>
                  </a:lnTo>
                  <a:lnTo>
                    <a:pt x="619125" y="666750"/>
                  </a:lnTo>
                  <a:lnTo>
                    <a:pt x="571500" y="776287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3286125" y="618686"/>
              <a:ext cx="471487" cy="385763"/>
            </a:xfrm>
            <a:custGeom>
              <a:avLst/>
              <a:gdLst>
                <a:gd name="connsiteX0" fmla="*/ 328612 w 471487"/>
                <a:gd name="connsiteY0" fmla="*/ 323850 h 385763"/>
                <a:gd name="connsiteX1" fmla="*/ 361950 w 471487"/>
                <a:gd name="connsiteY1" fmla="*/ 252413 h 385763"/>
                <a:gd name="connsiteX2" fmla="*/ 404812 w 471487"/>
                <a:gd name="connsiteY2" fmla="*/ 285750 h 385763"/>
                <a:gd name="connsiteX3" fmla="*/ 471487 w 471487"/>
                <a:gd name="connsiteY3" fmla="*/ 261938 h 385763"/>
                <a:gd name="connsiteX4" fmla="*/ 471487 w 471487"/>
                <a:gd name="connsiteY4" fmla="*/ 261938 h 385763"/>
                <a:gd name="connsiteX5" fmla="*/ 390525 w 471487"/>
                <a:gd name="connsiteY5" fmla="*/ 233363 h 385763"/>
                <a:gd name="connsiteX6" fmla="*/ 381000 w 471487"/>
                <a:gd name="connsiteY6" fmla="*/ 142875 h 385763"/>
                <a:gd name="connsiteX7" fmla="*/ 342900 w 471487"/>
                <a:gd name="connsiteY7" fmla="*/ 100013 h 385763"/>
                <a:gd name="connsiteX8" fmla="*/ 328612 w 471487"/>
                <a:gd name="connsiteY8" fmla="*/ 142875 h 385763"/>
                <a:gd name="connsiteX9" fmla="*/ 276225 w 471487"/>
                <a:gd name="connsiteY9" fmla="*/ 76200 h 385763"/>
                <a:gd name="connsiteX10" fmla="*/ 219075 w 471487"/>
                <a:gd name="connsiteY10" fmla="*/ 71438 h 385763"/>
                <a:gd name="connsiteX11" fmla="*/ 190500 w 471487"/>
                <a:gd name="connsiteY11" fmla="*/ 0 h 385763"/>
                <a:gd name="connsiteX12" fmla="*/ 114300 w 471487"/>
                <a:gd name="connsiteY12" fmla="*/ 0 h 385763"/>
                <a:gd name="connsiteX13" fmla="*/ 166687 w 471487"/>
                <a:gd name="connsiteY13" fmla="*/ 47625 h 385763"/>
                <a:gd name="connsiteX14" fmla="*/ 47625 w 471487"/>
                <a:gd name="connsiteY14" fmla="*/ 42863 h 385763"/>
                <a:gd name="connsiteX15" fmla="*/ 90487 w 471487"/>
                <a:gd name="connsiteY15" fmla="*/ 80963 h 385763"/>
                <a:gd name="connsiteX16" fmla="*/ 33337 w 471487"/>
                <a:gd name="connsiteY16" fmla="*/ 90488 h 385763"/>
                <a:gd name="connsiteX17" fmla="*/ 57150 w 471487"/>
                <a:gd name="connsiteY17" fmla="*/ 133350 h 385763"/>
                <a:gd name="connsiteX18" fmla="*/ 76200 w 471487"/>
                <a:gd name="connsiteY18" fmla="*/ 147638 h 385763"/>
                <a:gd name="connsiteX19" fmla="*/ 42862 w 471487"/>
                <a:gd name="connsiteY19" fmla="*/ 157163 h 385763"/>
                <a:gd name="connsiteX20" fmla="*/ 0 w 471487"/>
                <a:gd name="connsiteY20" fmla="*/ 133350 h 385763"/>
                <a:gd name="connsiteX21" fmla="*/ 42862 w 471487"/>
                <a:gd name="connsiteY21" fmla="*/ 219075 h 385763"/>
                <a:gd name="connsiteX22" fmla="*/ 147637 w 471487"/>
                <a:gd name="connsiteY22" fmla="*/ 233363 h 385763"/>
                <a:gd name="connsiteX23" fmla="*/ 238125 w 471487"/>
                <a:gd name="connsiteY23" fmla="*/ 228600 h 385763"/>
                <a:gd name="connsiteX24" fmla="*/ 252412 w 471487"/>
                <a:gd name="connsiteY24" fmla="*/ 238125 h 385763"/>
                <a:gd name="connsiteX25" fmla="*/ 109537 w 471487"/>
                <a:gd name="connsiteY25" fmla="*/ 290513 h 385763"/>
                <a:gd name="connsiteX26" fmla="*/ 157162 w 471487"/>
                <a:gd name="connsiteY26" fmla="*/ 328613 h 385763"/>
                <a:gd name="connsiteX27" fmla="*/ 200025 w 471487"/>
                <a:gd name="connsiteY27" fmla="*/ 328613 h 385763"/>
                <a:gd name="connsiteX28" fmla="*/ 176212 w 471487"/>
                <a:gd name="connsiteY28" fmla="*/ 357188 h 385763"/>
                <a:gd name="connsiteX29" fmla="*/ 228600 w 471487"/>
                <a:gd name="connsiteY29" fmla="*/ 385763 h 385763"/>
                <a:gd name="connsiteX30" fmla="*/ 280987 w 471487"/>
                <a:gd name="connsiteY30" fmla="*/ 342900 h 385763"/>
                <a:gd name="connsiteX31" fmla="*/ 328612 w 471487"/>
                <a:gd name="connsiteY31" fmla="*/ 381000 h 385763"/>
                <a:gd name="connsiteX32" fmla="*/ 328612 w 471487"/>
                <a:gd name="connsiteY32" fmla="*/ 323850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71487" h="385763">
                  <a:moveTo>
                    <a:pt x="328612" y="323850"/>
                  </a:moveTo>
                  <a:lnTo>
                    <a:pt x="361950" y="252413"/>
                  </a:lnTo>
                  <a:lnTo>
                    <a:pt x="404812" y="285750"/>
                  </a:lnTo>
                  <a:lnTo>
                    <a:pt x="471487" y="261938"/>
                  </a:lnTo>
                  <a:lnTo>
                    <a:pt x="471487" y="261938"/>
                  </a:lnTo>
                  <a:lnTo>
                    <a:pt x="390525" y="233363"/>
                  </a:lnTo>
                  <a:lnTo>
                    <a:pt x="381000" y="142875"/>
                  </a:lnTo>
                  <a:lnTo>
                    <a:pt x="342900" y="100013"/>
                  </a:lnTo>
                  <a:lnTo>
                    <a:pt x="328612" y="142875"/>
                  </a:lnTo>
                  <a:lnTo>
                    <a:pt x="276225" y="76200"/>
                  </a:lnTo>
                  <a:lnTo>
                    <a:pt x="219075" y="71438"/>
                  </a:lnTo>
                  <a:lnTo>
                    <a:pt x="190500" y="0"/>
                  </a:lnTo>
                  <a:lnTo>
                    <a:pt x="114300" y="0"/>
                  </a:lnTo>
                  <a:lnTo>
                    <a:pt x="166687" y="47625"/>
                  </a:lnTo>
                  <a:lnTo>
                    <a:pt x="47625" y="42863"/>
                  </a:lnTo>
                  <a:lnTo>
                    <a:pt x="90487" y="80963"/>
                  </a:lnTo>
                  <a:lnTo>
                    <a:pt x="33337" y="90488"/>
                  </a:lnTo>
                  <a:lnTo>
                    <a:pt x="57150" y="133350"/>
                  </a:lnTo>
                  <a:lnTo>
                    <a:pt x="76200" y="147638"/>
                  </a:lnTo>
                  <a:lnTo>
                    <a:pt x="42862" y="157163"/>
                  </a:lnTo>
                  <a:lnTo>
                    <a:pt x="0" y="133350"/>
                  </a:lnTo>
                  <a:lnTo>
                    <a:pt x="42862" y="219075"/>
                  </a:lnTo>
                  <a:lnTo>
                    <a:pt x="147637" y="233363"/>
                  </a:lnTo>
                  <a:lnTo>
                    <a:pt x="238125" y="228600"/>
                  </a:lnTo>
                  <a:lnTo>
                    <a:pt x="252412" y="238125"/>
                  </a:lnTo>
                  <a:lnTo>
                    <a:pt x="109537" y="290513"/>
                  </a:lnTo>
                  <a:lnTo>
                    <a:pt x="157162" y="328613"/>
                  </a:lnTo>
                  <a:lnTo>
                    <a:pt x="200025" y="328613"/>
                  </a:lnTo>
                  <a:lnTo>
                    <a:pt x="176212" y="357188"/>
                  </a:lnTo>
                  <a:lnTo>
                    <a:pt x="228600" y="385763"/>
                  </a:lnTo>
                  <a:lnTo>
                    <a:pt x="280987" y="342900"/>
                  </a:lnTo>
                  <a:lnTo>
                    <a:pt x="328612" y="381000"/>
                  </a:lnTo>
                  <a:lnTo>
                    <a:pt x="328612" y="32385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 rot="1298314">
              <a:off x="2381432" y="978898"/>
              <a:ext cx="144016" cy="72008"/>
            </a:xfrm>
            <a:prstGeom prst="ellipse">
              <a:avLst/>
            </a:pr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4000500" y="1471613"/>
              <a:ext cx="190500" cy="95250"/>
            </a:xfrm>
            <a:custGeom>
              <a:avLst/>
              <a:gdLst>
                <a:gd name="connsiteX0" fmla="*/ 133350 w 190500"/>
                <a:gd name="connsiteY0" fmla="*/ 0 h 95250"/>
                <a:gd name="connsiteX1" fmla="*/ 47625 w 190500"/>
                <a:gd name="connsiteY1" fmla="*/ 9525 h 95250"/>
                <a:gd name="connsiteX2" fmla="*/ 4763 w 190500"/>
                <a:gd name="connsiteY2" fmla="*/ 9525 h 95250"/>
                <a:gd name="connsiteX3" fmla="*/ 0 w 190500"/>
                <a:gd name="connsiteY3" fmla="*/ 85725 h 95250"/>
                <a:gd name="connsiteX4" fmla="*/ 71438 w 190500"/>
                <a:gd name="connsiteY4" fmla="*/ 95250 h 95250"/>
                <a:gd name="connsiteX5" fmla="*/ 190500 w 190500"/>
                <a:gd name="connsiteY5" fmla="*/ 76200 h 95250"/>
                <a:gd name="connsiteX6" fmla="*/ 133350 w 190500"/>
                <a:gd name="connsiteY6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95250">
                  <a:moveTo>
                    <a:pt x="133350" y="0"/>
                  </a:moveTo>
                  <a:lnTo>
                    <a:pt x="47625" y="9525"/>
                  </a:lnTo>
                  <a:lnTo>
                    <a:pt x="4763" y="9525"/>
                  </a:lnTo>
                  <a:lnTo>
                    <a:pt x="0" y="85725"/>
                  </a:lnTo>
                  <a:lnTo>
                    <a:pt x="71438" y="95250"/>
                  </a:lnTo>
                  <a:lnTo>
                    <a:pt x="190500" y="76200"/>
                  </a:lnTo>
                  <a:lnTo>
                    <a:pt x="133350" y="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3571875" y="1466850"/>
              <a:ext cx="1295400" cy="1114425"/>
            </a:xfrm>
            <a:custGeom>
              <a:avLst/>
              <a:gdLst>
                <a:gd name="connsiteX0" fmla="*/ 852488 w 1295400"/>
                <a:gd name="connsiteY0" fmla="*/ 1066800 h 1114425"/>
                <a:gd name="connsiteX1" fmla="*/ 919163 w 1295400"/>
                <a:gd name="connsiteY1" fmla="*/ 1009650 h 1114425"/>
                <a:gd name="connsiteX2" fmla="*/ 1047750 w 1295400"/>
                <a:gd name="connsiteY2" fmla="*/ 1114425 h 1114425"/>
                <a:gd name="connsiteX3" fmla="*/ 942975 w 1295400"/>
                <a:gd name="connsiteY3" fmla="*/ 909638 h 1114425"/>
                <a:gd name="connsiteX4" fmla="*/ 1095375 w 1295400"/>
                <a:gd name="connsiteY4" fmla="*/ 1019175 h 1114425"/>
                <a:gd name="connsiteX5" fmla="*/ 1119188 w 1295400"/>
                <a:gd name="connsiteY5" fmla="*/ 947738 h 1114425"/>
                <a:gd name="connsiteX6" fmla="*/ 1138238 w 1295400"/>
                <a:gd name="connsiteY6" fmla="*/ 947738 h 1114425"/>
                <a:gd name="connsiteX7" fmla="*/ 1042988 w 1295400"/>
                <a:gd name="connsiteY7" fmla="*/ 828675 h 1114425"/>
                <a:gd name="connsiteX8" fmla="*/ 995363 w 1295400"/>
                <a:gd name="connsiteY8" fmla="*/ 704850 h 1114425"/>
                <a:gd name="connsiteX9" fmla="*/ 1128713 w 1295400"/>
                <a:gd name="connsiteY9" fmla="*/ 795338 h 1114425"/>
                <a:gd name="connsiteX10" fmla="*/ 1152525 w 1295400"/>
                <a:gd name="connsiteY10" fmla="*/ 852488 h 1114425"/>
                <a:gd name="connsiteX11" fmla="*/ 1181100 w 1295400"/>
                <a:gd name="connsiteY11" fmla="*/ 771525 h 1114425"/>
                <a:gd name="connsiteX12" fmla="*/ 1233488 w 1295400"/>
                <a:gd name="connsiteY12" fmla="*/ 771525 h 1114425"/>
                <a:gd name="connsiteX13" fmla="*/ 1214438 w 1295400"/>
                <a:gd name="connsiteY13" fmla="*/ 690563 h 1114425"/>
                <a:gd name="connsiteX14" fmla="*/ 1295400 w 1295400"/>
                <a:gd name="connsiteY14" fmla="*/ 700088 h 1114425"/>
                <a:gd name="connsiteX15" fmla="*/ 1233488 w 1295400"/>
                <a:gd name="connsiteY15" fmla="*/ 623888 h 1114425"/>
                <a:gd name="connsiteX16" fmla="*/ 1095375 w 1295400"/>
                <a:gd name="connsiteY16" fmla="*/ 561975 h 1114425"/>
                <a:gd name="connsiteX17" fmla="*/ 1033463 w 1295400"/>
                <a:gd name="connsiteY17" fmla="*/ 490538 h 1114425"/>
                <a:gd name="connsiteX18" fmla="*/ 1000125 w 1295400"/>
                <a:gd name="connsiteY18" fmla="*/ 542925 h 1114425"/>
                <a:gd name="connsiteX19" fmla="*/ 962025 w 1295400"/>
                <a:gd name="connsiteY19" fmla="*/ 461963 h 1114425"/>
                <a:gd name="connsiteX20" fmla="*/ 1047750 w 1295400"/>
                <a:gd name="connsiteY20" fmla="*/ 442913 h 1114425"/>
                <a:gd name="connsiteX21" fmla="*/ 1014413 w 1295400"/>
                <a:gd name="connsiteY21" fmla="*/ 428625 h 1114425"/>
                <a:gd name="connsiteX22" fmla="*/ 966788 w 1295400"/>
                <a:gd name="connsiteY22" fmla="*/ 442913 h 1114425"/>
                <a:gd name="connsiteX23" fmla="*/ 966788 w 1295400"/>
                <a:gd name="connsiteY23" fmla="*/ 419100 h 1114425"/>
                <a:gd name="connsiteX24" fmla="*/ 1042988 w 1295400"/>
                <a:gd name="connsiteY24" fmla="*/ 390525 h 1114425"/>
                <a:gd name="connsiteX25" fmla="*/ 981075 w 1295400"/>
                <a:gd name="connsiteY25" fmla="*/ 338138 h 1114425"/>
                <a:gd name="connsiteX26" fmla="*/ 895350 w 1295400"/>
                <a:gd name="connsiteY26" fmla="*/ 381000 h 1114425"/>
                <a:gd name="connsiteX27" fmla="*/ 962025 w 1295400"/>
                <a:gd name="connsiteY27" fmla="*/ 328613 h 1114425"/>
                <a:gd name="connsiteX28" fmla="*/ 928688 w 1295400"/>
                <a:gd name="connsiteY28" fmla="*/ 300038 h 1114425"/>
                <a:gd name="connsiteX29" fmla="*/ 833438 w 1295400"/>
                <a:gd name="connsiteY29" fmla="*/ 333375 h 1114425"/>
                <a:gd name="connsiteX30" fmla="*/ 871538 w 1295400"/>
                <a:gd name="connsiteY30" fmla="*/ 271463 h 1114425"/>
                <a:gd name="connsiteX31" fmla="*/ 795338 w 1295400"/>
                <a:gd name="connsiteY31" fmla="*/ 314325 h 1114425"/>
                <a:gd name="connsiteX32" fmla="*/ 823913 w 1295400"/>
                <a:gd name="connsiteY32" fmla="*/ 247650 h 1114425"/>
                <a:gd name="connsiteX33" fmla="*/ 809625 w 1295400"/>
                <a:gd name="connsiteY33" fmla="*/ 219075 h 1114425"/>
                <a:gd name="connsiteX34" fmla="*/ 723900 w 1295400"/>
                <a:gd name="connsiteY34" fmla="*/ 266700 h 1114425"/>
                <a:gd name="connsiteX35" fmla="*/ 738188 w 1295400"/>
                <a:gd name="connsiteY35" fmla="*/ 176213 h 1114425"/>
                <a:gd name="connsiteX36" fmla="*/ 647700 w 1295400"/>
                <a:gd name="connsiteY36" fmla="*/ 257175 h 1114425"/>
                <a:gd name="connsiteX37" fmla="*/ 704850 w 1295400"/>
                <a:gd name="connsiteY37" fmla="*/ 176213 h 1114425"/>
                <a:gd name="connsiteX38" fmla="*/ 633413 w 1295400"/>
                <a:gd name="connsiteY38" fmla="*/ 185738 h 1114425"/>
                <a:gd name="connsiteX39" fmla="*/ 666750 w 1295400"/>
                <a:gd name="connsiteY39" fmla="*/ 152400 h 1114425"/>
                <a:gd name="connsiteX40" fmla="*/ 566738 w 1295400"/>
                <a:gd name="connsiteY40" fmla="*/ 100013 h 1114425"/>
                <a:gd name="connsiteX41" fmla="*/ 495300 w 1295400"/>
                <a:gd name="connsiteY41" fmla="*/ 152400 h 1114425"/>
                <a:gd name="connsiteX42" fmla="*/ 500063 w 1295400"/>
                <a:gd name="connsiteY42" fmla="*/ 180975 h 1114425"/>
                <a:gd name="connsiteX43" fmla="*/ 457200 w 1295400"/>
                <a:gd name="connsiteY43" fmla="*/ 119063 h 1114425"/>
                <a:gd name="connsiteX44" fmla="*/ 438150 w 1295400"/>
                <a:gd name="connsiteY44" fmla="*/ 180975 h 1114425"/>
                <a:gd name="connsiteX45" fmla="*/ 404813 w 1295400"/>
                <a:gd name="connsiteY45" fmla="*/ 161925 h 1114425"/>
                <a:gd name="connsiteX46" fmla="*/ 419100 w 1295400"/>
                <a:gd name="connsiteY46" fmla="*/ 90488 h 1114425"/>
                <a:gd name="connsiteX47" fmla="*/ 371475 w 1295400"/>
                <a:gd name="connsiteY47" fmla="*/ 0 h 1114425"/>
                <a:gd name="connsiteX48" fmla="*/ 252413 w 1295400"/>
                <a:gd name="connsiteY48" fmla="*/ 28575 h 1114425"/>
                <a:gd name="connsiteX49" fmla="*/ 200025 w 1295400"/>
                <a:gd name="connsiteY49" fmla="*/ 104775 h 1114425"/>
                <a:gd name="connsiteX50" fmla="*/ 219075 w 1295400"/>
                <a:gd name="connsiteY50" fmla="*/ 147638 h 1114425"/>
                <a:gd name="connsiteX51" fmla="*/ 195263 w 1295400"/>
                <a:gd name="connsiteY51" fmla="*/ 171450 h 1114425"/>
                <a:gd name="connsiteX52" fmla="*/ 242888 w 1295400"/>
                <a:gd name="connsiteY52" fmla="*/ 209550 h 1114425"/>
                <a:gd name="connsiteX53" fmla="*/ 209550 w 1295400"/>
                <a:gd name="connsiteY53" fmla="*/ 228600 h 1114425"/>
                <a:gd name="connsiteX54" fmla="*/ 161925 w 1295400"/>
                <a:gd name="connsiteY54" fmla="*/ 200025 h 1114425"/>
                <a:gd name="connsiteX55" fmla="*/ 161925 w 1295400"/>
                <a:gd name="connsiteY55" fmla="*/ 61913 h 1114425"/>
                <a:gd name="connsiteX56" fmla="*/ 228600 w 1295400"/>
                <a:gd name="connsiteY56" fmla="*/ 0 h 1114425"/>
                <a:gd name="connsiteX57" fmla="*/ 100013 w 1295400"/>
                <a:gd name="connsiteY57" fmla="*/ 14288 h 1114425"/>
                <a:gd name="connsiteX58" fmla="*/ 9525 w 1295400"/>
                <a:gd name="connsiteY58" fmla="*/ 142875 h 1114425"/>
                <a:gd name="connsiteX59" fmla="*/ 0 w 1295400"/>
                <a:gd name="connsiteY59" fmla="*/ 223838 h 1114425"/>
                <a:gd name="connsiteX60" fmla="*/ 0 w 1295400"/>
                <a:gd name="connsiteY60" fmla="*/ 247650 h 1114425"/>
                <a:gd name="connsiteX61" fmla="*/ 109538 w 1295400"/>
                <a:gd name="connsiteY61" fmla="*/ 252413 h 1114425"/>
                <a:gd name="connsiteX62" fmla="*/ 109538 w 1295400"/>
                <a:gd name="connsiteY62" fmla="*/ 271463 h 1114425"/>
                <a:gd name="connsiteX63" fmla="*/ 42863 w 1295400"/>
                <a:gd name="connsiteY63" fmla="*/ 290513 h 1114425"/>
                <a:gd name="connsiteX64" fmla="*/ 76200 w 1295400"/>
                <a:gd name="connsiteY64" fmla="*/ 357188 h 1114425"/>
                <a:gd name="connsiteX65" fmla="*/ 157163 w 1295400"/>
                <a:gd name="connsiteY65" fmla="*/ 352425 h 1114425"/>
                <a:gd name="connsiteX66" fmla="*/ 285750 w 1295400"/>
                <a:gd name="connsiteY66" fmla="*/ 385763 h 1114425"/>
                <a:gd name="connsiteX67" fmla="*/ 352425 w 1295400"/>
                <a:gd name="connsiteY67" fmla="*/ 385763 h 1114425"/>
                <a:gd name="connsiteX68" fmla="*/ 371475 w 1295400"/>
                <a:gd name="connsiteY68" fmla="*/ 366713 h 1114425"/>
                <a:gd name="connsiteX69" fmla="*/ 504825 w 1295400"/>
                <a:gd name="connsiteY69" fmla="*/ 404813 h 1114425"/>
                <a:gd name="connsiteX70" fmla="*/ 509588 w 1295400"/>
                <a:gd name="connsiteY70" fmla="*/ 319088 h 1114425"/>
                <a:gd name="connsiteX71" fmla="*/ 557213 w 1295400"/>
                <a:gd name="connsiteY71" fmla="*/ 395288 h 1114425"/>
                <a:gd name="connsiteX72" fmla="*/ 619125 w 1295400"/>
                <a:gd name="connsiteY72" fmla="*/ 423863 h 1114425"/>
                <a:gd name="connsiteX73" fmla="*/ 585788 w 1295400"/>
                <a:gd name="connsiteY73" fmla="*/ 500063 h 1114425"/>
                <a:gd name="connsiteX74" fmla="*/ 690563 w 1295400"/>
                <a:gd name="connsiteY74" fmla="*/ 476250 h 1114425"/>
                <a:gd name="connsiteX75" fmla="*/ 757238 w 1295400"/>
                <a:gd name="connsiteY75" fmla="*/ 561975 h 1114425"/>
                <a:gd name="connsiteX76" fmla="*/ 766763 w 1295400"/>
                <a:gd name="connsiteY76" fmla="*/ 647700 h 1114425"/>
                <a:gd name="connsiteX77" fmla="*/ 733425 w 1295400"/>
                <a:gd name="connsiteY77" fmla="*/ 700088 h 1114425"/>
                <a:gd name="connsiteX78" fmla="*/ 695325 w 1295400"/>
                <a:gd name="connsiteY78" fmla="*/ 776288 h 1114425"/>
                <a:gd name="connsiteX79" fmla="*/ 571500 w 1295400"/>
                <a:gd name="connsiteY79" fmla="*/ 862013 h 1114425"/>
                <a:gd name="connsiteX80" fmla="*/ 633413 w 1295400"/>
                <a:gd name="connsiteY80" fmla="*/ 804863 h 1114425"/>
                <a:gd name="connsiteX81" fmla="*/ 561975 w 1295400"/>
                <a:gd name="connsiteY81" fmla="*/ 785813 h 1114425"/>
                <a:gd name="connsiteX82" fmla="*/ 538163 w 1295400"/>
                <a:gd name="connsiteY82" fmla="*/ 904875 h 1114425"/>
                <a:gd name="connsiteX83" fmla="*/ 633413 w 1295400"/>
                <a:gd name="connsiteY83" fmla="*/ 923925 h 1114425"/>
                <a:gd name="connsiteX84" fmla="*/ 685800 w 1295400"/>
                <a:gd name="connsiteY84" fmla="*/ 819150 h 1114425"/>
                <a:gd name="connsiteX85" fmla="*/ 747713 w 1295400"/>
                <a:gd name="connsiteY85" fmla="*/ 909638 h 1114425"/>
                <a:gd name="connsiteX86" fmla="*/ 795338 w 1295400"/>
                <a:gd name="connsiteY86" fmla="*/ 938213 h 1114425"/>
                <a:gd name="connsiteX87" fmla="*/ 852488 w 1295400"/>
                <a:gd name="connsiteY87" fmla="*/ 1066800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295400" h="1114425">
                  <a:moveTo>
                    <a:pt x="852488" y="1066800"/>
                  </a:moveTo>
                  <a:lnTo>
                    <a:pt x="919163" y="1009650"/>
                  </a:lnTo>
                  <a:lnTo>
                    <a:pt x="1047750" y="1114425"/>
                  </a:lnTo>
                  <a:lnTo>
                    <a:pt x="942975" y="909638"/>
                  </a:lnTo>
                  <a:lnTo>
                    <a:pt x="1095375" y="1019175"/>
                  </a:lnTo>
                  <a:lnTo>
                    <a:pt x="1119188" y="947738"/>
                  </a:lnTo>
                  <a:lnTo>
                    <a:pt x="1138238" y="947738"/>
                  </a:lnTo>
                  <a:lnTo>
                    <a:pt x="1042988" y="828675"/>
                  </a:lnTo>
                  <a:lnTo>
                    <a:pt x="995363" y="704850"/>
                  </a:lnTo>
                  <a:lnTo>
                    <a:pt x="1128713" y="795338"/>
                  </a:lnTo>
                  <a:lnTo>
                    <a:pt x="1152525" y="852488"/>
                  </a:lnTo>
                  <a:lnTo>
                    <a:pt x="1181100" y="771525"/>
                  </a:lnTo>
                  <a:lnTo>
                    <a:pt x="1233488" y="771525"/>
                  </a:lnTo>
                  <a:lnTo>
                    <a:pt x="1214438" y="690563"/>
                  </a:lnTo>
                  <a:lnTo>
                    <a:pt x="1295400" y="700088"/>
                  </a:lnTo>
                  <a:lnTo>
                    <a:pt x="1233488" y="623888"/>
                  </a:lnTo>
                  <a:lnTo>
                    <a:pt x="1095375" y="561975"/>
                  </a:lnTo>
                  <a:lnTo>
                    <a:pt x="1033463" y="490538"/>
                  </a:lnTo>
                  <a:lnTo>
                    <a:pt x="1000125" y="542925"/>
                  </a:lnTo>
                  <a:lnTo>
                    <a:pt x="962025" y="461963"/>
                  </a:lnTo>
                  <a:lnTo>
                    <a:pt x="1047750" y="442913"/>
                  </a:lnTo>
                  <a:lnTo>
                    <a:pt x="1014413" y="428625"/>
                  </a:lnTo>
                  <a:lnTo>
                    <a:pt x="966788" y="442913"/>
                  </a:lnTo>
                  <a:lnTo>
                    <a:pt x="966788" y="419100"/>
                  </a:lnTo>
                  <a:lnTo>
                    <a:pt x="1042988" y="390525"/>
                  </a:lnTo>
                  <a:lnTo>
                    <a:pt x="981075" y="338138"/>
                  </a:lnTo>
                  <a:lnTo>
                    <a:pt x="895350" y="381000"/>
                  </a:lnTo>
                  <a:lnTo>
                    <a:pt x="962025" y="328613"/>
                  </a:lnTo>
                  <a:lnTo>
                    <a:pt x="928688" y="300038"/>
                  </a:lnTo>
                  <a:lnTo>
                    <a:pt x="833438" y="333375"/>
                  </a:lnTo>
                  <a:lnTo>
                    <a:pt x="871538" y="271463"/>
                  </a:lnTo>
                  <a:lnTo>
                    <a:pt x="795338" y="314325"/>
                  </a:lnTo>
                  <a:lnTo>
                    <a:pt x="823913" y="247650"/>
                  </a:lnTo>
                  <a:lnTo>
                    <a:pt x="809625" y="219075"/>
                  </a:lnTo>
                  <a:lnTo>
                    <a:pt x="723900" y="266700"/>
                  </a:lnTo>
                  <a:lnTo>
                    <a:pt x="738188" y="176213"/>
                  </a:lnTo>
                  <a:lnTo>
                    <a:pt x="647700" y="257175"/>
                  </a:lnTo>
                  <a:lnTo>
                    <a:pt x="704850" y="176213"/>
                  </a:lnTo>
                  <a:lnTo>
                    <a:pt x="633413" y="185738"/>
                  </a:lnTo>
                  <a:lnTo>
                    <a:pt x="666750" y="152400"/>
                  </a:lnTo>
                  <a:lnTo>
                    <a:pt x="566738" y="100013"/>
                  </a:lnTo>
                  <a:lnTo>
                    <a:pt x="495300" y="152400"/>
                  </a:lnTo>
                  <a:lnTo>
                    <a:pt x="500063" y="180975"/>
                  </a:lnTo>
                  <a:lnTo>
                    <a:pt x="457200" y="119063"/>
                  </a:lnTo>
                  <a:lnTo>
                    <a:pt x="438150" y="180975"/>
                  </a:lnTo>
                  <a:lnTo>
                    <a:pt x="404813" y="161925"/>
                  </a:lnTo>
                  <a:lnTo>
                    <a:pt x="419100" y="90488"/>
                  </a:lnTo>
                  <a:lnTo>
                    <a:pt x="371475" y="0"/>
                  </a:lnTo>
                  <a:lnTo>
                    <a:pt x="252413" y="28575"/>
                  </a:lnTo>
                  <a:lnTo>
                    <a:pt x="200025" y="104775"/>
                  </a:lnTo>
                  <a:lnTo>
                    <a:pt x="219075" y="147638"/>
                  </a:lnTo>
                  <a:lnTo>
                    <a:pt x="195263" y="171450"/>
                  </a:lnTo>
                  <a:lnTo>
                    <a:pt x="242888" y="209550"/>
                  </a:lnTo>
                  <a:lnTo>
                    <a:pt x="209550" y="228600"/>
                  </a:lnTo>
                  <a:lnTo>
                    <a:pt x="161925" y="200025"/>
                  </a:lnTo>
                  <a:lnTo>
                    <a:pt x="161925" y="61913"/>
                  </a:lnTo>
                  <a:lnTo>
                    <a:pt x="228600" y="0"/>
                  </a:lnTo>
                  <a:lnTo>
                    <a:pt x="100013" y="14288"/>
                  </a:lnTo>
                  <a:lnTo>
                    <a:pt x="9525" y="142875"/>
                  </a:lnTo>
                  <a:lnTo>
                    <a:pt x="0" y="223838"/>
                  </a:lnTo>
                  <a:lnTo>
                    <a:pt x="0" y="247650"/>
                  </a:lnTo>
                  <a:lnTo>
                    <a:pt x="109538" y="252413"/>
                  </a:lnTo>
                  <a:lnTo>
                    <a:pt x="109538" y="271463"/>
                  </a:lnTo>
                  <a:lnTo>
                    <a:pt x="42863" y="290513"/>
                  </a:lnTo>
                  <a:lnTo>
                    <a:pt x="76200" y="357188"/>
                  </a:lnTo>
                  <a:lnTo>
                    <a:pt x="157163" y="352425"/>
                  </a:lnTo>
                  <a:lnTo>
                    <a:pt x="285750" y="385763"/>
                  </a:lnTo>
                  <a:lnTo>
                    <a:pt x="352425" y="385763"/>
                  </a:lnTo>
                  <a:lnTo>
                    <a:pt x="371475" y="366713"/>
                  </a:lnTo>
                  <a:lnTo>
                    <a:pt x="504825" y="404813"/>
                  </a:lnTo>
                  <a:lnTo>
                    <a:pt x="509588" y="319088"/>
                  </a:lnTo>
                  <a:lnTo>
                    <a:pt x="557213" y="395288"/>
                  </a:lnTo>
                  <a:lnTo>
                    <a:pt x="619125" y="423863"/>
                  </a:lnTo>
                  <a:lnTo>
                    <a:pt x="585788" y="500063"/>
                  </a:lnTo>
                  <a:lnTo>
                    <a:pt x="690563" y="476250"/>
                  </a:lnTo>
                  <a:lnTo>
                    <a:pt x="757238" y="561975"/>
                  </a:lnTo>
                  <a:lnTo>
                    <a:pt x="766763" y="647700"/>
                  </a:lnTo>
                  <a:lnTo>
                    <a:pt x="733425" y="700088"/>
                  </a:lnTo>
                  <a:lnTo>
                    <a:pt x="695325" y="776288"/>
                  </a:lnTo>
                  <a:lnTo>
                    <a:pt x="571500" y="862013"/>
                  </a:lnTo>
                  <a:lnTo>
                    <a:pt x="633413" y="804863"/>
                  </a:lnTo>
                  <a:lnTo>
                    <a:pt x="561975" y="785813"/>
                  </a:lnTo>
                  <a:lnTo>
                    <a:pt x="538163" y="904875"/>
                  </a:lnTo>
                  <a:lnTo>
                    <a:pt x="633413" y="923925"/>
                  </a:lnTo>
                  <a:lnTo>
                    <a:pt x="685800" y="819150"/>
                  </a:lnTo>
                  <a:lnTo>
                    <a:pt x="747713" y="909638"/>
                  </a:lnTo>
                  <a:lnTo>
                    <a:pt x="795338" y="938213"/>
                  </a:lnTo>
                  <a:lnTo>
                    <a:pt x="852488" y="106680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4243388" y="2024063"/>
              <a:ext cx="47625" cy="28575"/>
            </a:xfrm>
            <a:custGeom>
              <a:avLst/>
              <a:gdLst>
                <a:gd name="connsiteX0" fmla="*/ 47625 w 47625"/>
                <a:gd name="connsiteY0" fmla="*/ 28575 h 28575"/>
                <a:gd name="connsiteX1" fmla="*/ 0 w 47625"/>
                <a:gd name="connsiteY1" fmla="*/ 0 h 28575"/>
                <a:gd name="connsiteX2" fmla="*/ 47625 w 47625"/>
                <a:gd name="connsiteY2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47625" y="28575"/>
                  </a:moveTo>
                  <a:lnTo>
                    <a:pt x="0" y="0"/>
                  </a:lnTo>
                  <a:lnTo>
                    <a:pt x="47625" y="28575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4095750" y="2005013"/>
              <a:ext cx="119063" cy="133350"/>
            </a:xfrm>
            <a:custGeom>
              <a:avLst/>
              <a:gdLst>
                <a:gd name="connsiteX0" fmla="*/ 61913 w 119063"/>
                <a:gd name="connsiteY0" fmla="*/ 23812 h 133350"/>
                <a:gd name="connsiteX1" fmla="*/ 0 w 119063"/>
                <a:gd name="connsiteY1" fmla="*/ 80962 h 133350"/>
                <a:gd name="connsiteX2" fmla="*/ 76200 w 119063"/>
                <a:gd name="connsiteY2" fmla="*/ 133350 h 133350"/>
                <a:gd name="connsiteX3" fmla="*/ 109538 w 119063"/>
                <a:gd name="connsiteY3" fmla="*/ 80962 h 133350"/>
                <a:gd name="connsiteX4" fmla="*/ 119063 w 119063"/>
                <a:gd name="connsiteY4" fmla="*/ 0 h 133350"/>
                <a:gd name="connsiteX5" fmla="*/ 61913 w 119063"/>
                <a:gd name="connsiteY5" fmla="*/ 2381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063" h="133350">
                  <a:moveTo>
                    <a:pt x="61913" y="23812"/>
                  </a:moveTo>
                  <a:lnTo>
                    <a:pt x="0" y="80962"/>
                  </a:lnTo>
                  <a:lnTo>
                    <a:pt x="76200" y="133350"/>
                  </a:lnTo>
                  <a:lnTo>
                    <a:pt x="109538" y="80962"/>
                  </a:lnTo>
                  <a:lnTo>
                    <a:pt x="119063" y="0"/>
                  </a:lnTo>
                  <a:lnTo>
                    <a:pt x="61913" y="23812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3676650" y="2228850"/>
              <a:ext cx="338138" cy="242888"/>
            </a:xfrm>
            <a:custGeom>
              <a:avLst/>
              <a:gdLst>
                <a:gd name="connsiteX0" fmla="*/ 209550 w 338138"/>
                <a:gd name="connsiteY0" fmla="*/ 85725 h 242888"/>
                <a:gd name="connsiteX1" fmla="*/ 147638 w 338138"/>
                <a:gd name="connsiteY1" fmla="*/ 42863 h 242888"/>
                <a:gd name="connsiteX2" fmla="*/ 119063 w 338138"/>
                <a:gd name="connsiteY2" fmla="*/ 0 h 242888"/>
                <a:gd name="connsiteX3" fmla="*/ 71438 w 338138"/>
                <a:gd name="connsiteY3" fmla="*/ 57150 h 242888"/>
                <a:gd name="connsiteX4" fmla="*/ 52388 w 338138"/>
                <a:gd name="connsiteY4" fmla="*/ 147638 h 242888"/>
                <a:gd name="connsiteX5" fmla="*/ 0 w 338138"/>
                <a:gd name="connsiteY5" fmla="*/ 195263 h 242888"/>
                <a:gd name="connsiteX6" fmla="*/ 95250 w 338138"/>
                <a:gd name="connsiteY6" fmla="*/ 185738 h 242888"/>
                <a:gd name="connsiteX7" fmla="*/ 95250 w 338138"/>
                <a:gd name="connsiteY7" fmla="*/ 242888 h 242888"/>
                <a:gd name="connsiteX8" fmla="*/ 180975 w 338138"/>
                <a:gd name="connsiteY8" fmla="*/ 166688 h 242888"/>
                <a:gd name="connsiteX9" fmla="*/ 209550 w 338138"/>
                <a:gd name="connsiteY9" fmla="*/ 161925 h 242888"/>
                <a:gd name="connsiteX10" fmla="*/ 290513 w 338138"/>
                <a:gd name="connsiteY10" fmla="*/ 200025 h 242888"/>
                <a:gd name="connsiteX11" fmla="*/ 338138 w 338138"/>
                <a:gd name="connsiteY11" fmla="*/ 171450 h 242888"/>
                <a:gd name="connsiteX12" fmla="*/ 276225 w 338138"/>
                <a:gd name="connsiteY12" fmla="*/ 128588 h 242888"/>
                <a:gd name="connsiteX13" fmla="*/ 209550 w 338138"/>
                <a:gd name="connsiteY13" fmla="*/ 85725 h 24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8138" h="242888">
                  <a:moveTo>
                    <a:pt x="209550" y="85725"/>
                  </a:moveTo>
                  <a:lnTo>
                    <a:pt x="147638" y="42863"/>
                  </a:lnTo>
                  <a:lnTo>
                    <a:pt x="119063" y="0"/>
                  </a:lnTo>
                  <a:lnTo>
                    <a:pt x="71438" y="57150"/>
                  </a:lnTo>
                  <a:lnTo>
                    <a:pt x="52388" y="147638"/>
                  </a:lnTo>
                  <a:lnTo>
                    <a:pt x="0" y="195263"/>
                  </a:lnTo>
                  <a:lnTo>
                    <a:pt x="95250" y="185738"/>
                  </a:lnTo>
                  <a:lnTo>
                    <a:pt x="95250" y="242888"/>
                  </a:lnTo>
                  <a:lnTo>
                    <a:pt x="180975" y="166688"/>
                  </a:lnTo>
                  <a:lnTo>
                    <a:pt x="209550" y="161925"/>
                  </a:lnTo>
                  <a:lnTo>
                    <a:pt x="290513" y="200025"/>
                  </a:lnTo>
                  <a:lnTo>
                    <a:pt x="338138" y="171450"/>
                  </a:lnTo>
                  <a:lnTo>
                    <a:pt x="276225" y="128588"/>
                  </a:lnTo>
                  <a:lnTo>
                    <a:pt x="209550" y="85725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4005263" y="2519363"/>
              <a:ext cx="52387" cy="80962"/>
            </a:xfrm>
            <a:custGeom>
              <a:avLst/>
              <a:gdLst>
                <a:gd name="connsiteX0" fmla="*/ 19050 w 52387"/>
                <a:gd name="connsiteY0" fmla="*/ 0 h 80962"/>
                <a:gd name="connsiteX1" fmla="*/ 0 w 52387"/>
                <a:gd name="connsiteY1" fmla="*/ 80962 h 80962"/>
                <a:gd name="connsiteX2" fmla="*/ 52387 w 52387"/>
                <a:gd name="connsiteY2" fmla="*/ 66675 h 80962"/>
                <a:gd name="connsiteX3" fmla="*/ 19050 w 52387"/>
                <a:gd name="connsiteY3" fmla="*/ 0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" h="80962">
                  <a:moveTo>
                    <a:pt x="19050" y="0"/>
                  </a:moveTo>
                  <a:lnTo>
                    <a:pt x="0" y="80962"/>
                  </a:lnTo>
                  <a:lnTo>
                    <a:pt x="52387" y="66675"/>
                  </a:lnTo>
                  <a:lnTo>
                    <a:pt x="19050" y="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3833813" y="2462213"/>
              <a:ext cx="114300" cy="76200"/>
            </a:xfrm>
            <a:custGeom>
              <a:avLst/>
              <a:gdLst>
                <a:gd name="connsiteX0" fmla="*/ 52387 w 114300"/>
                <a:gd name="connsiteY0" fmla="*/ 76200 h 76200"/>
                <a:gd name="connsiteX1" fmla="*/ 0 w 114300"/>
                <a:gd name="connsiteY1" fmla="*/ 71437 h 76200"/>
                <a:gd name="connsiteX2" fmla="*/ 19050 w 114300"/>
                <a:gd name="connsiteY2" fmla="*/ 0 h 76200"/>
                <a:gd name="connsiteX3" fmla="*/ 114300 w 114300"/>
                <a:gd name="connsiteY3" fmla="*/ 9525 h 76200"/>
                <a:gd name="connsiteX4" fmla="*/ 52387 w 114300"/>
                <a:gd name="connsiteY4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76200">
                  <a:moveTo>
                    <a:pt x="52387" y="76200"/>
                  </a:moveTo>
                  <a:lnTo>
                    <a:pt x="0" y="71437"/>
                  </a:lnTo>
                  <a:lnTo>
                    <a:pt x="19050" y="0"/>
                  </a:lnTo>
                  <a:lnTo>
                    <a:pt x="114300" y="9525"/>
                  </a:lnTo>
                  <a:lnTo>
                    <a:pt x="52387" y="7620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6496050" y="2147888"/>
              <a:ext cx="471488" cy="309562"/>
            </a:xfrm>
            <a:custGeom>
              <a:avLst/>
              <a:gdLst>
                <a:gd name="connsiteX0" fmla="*/ 352425 w 471488"/>
                <a:gd name="connsiteY0" fmla="*/ 0 h 309562"/>
                <a:gd name="connsiteX1" fmla="*/ 295275 w 471488"/>
                <a:gd name="connsiteY1" fmla="*/ 52387 h 309562"/>
                <a:gd name="connsiteX2" fmla="*/ 209550 w 471488"/>
                <a:gd name="connsiteY2" fmla="*/ 52387 h 309562"/>
                <a:gd name="connsiteX3" fmla="*/ 204788 w 471488"/>
                <a:gd name="connsiteY3" fmla="*/ 85725 h 309562"/>
                <a:gd name="connsiteX4" fmla="*/ 161925 w 471488"/>
                <a:gd name="connsiteY4" fmla="*/ 66675 h 309562"/>
                <a:gd name="connsiteX5" fmla="*/ 119063 w 471488"/>
                <a:gd name="connsiteY5" fmla="*/ 119062 h 309562"/>
                <a:gd name="connsiteX6" fmla="*/ 71438 w 471488"/>
                <a:gd name="connsiteY6" fmla="*/ 38100 h 309562"/>
                <a:gd name="connsiteX7" fmla="*/ 28575 w 471488"/>
                <a:gd name="connsiteY7" fmla="*/ 57150 h 309562"/>
                <a:gd name="connsiteX8" fmla="*/ 0 w 471488"/>
                <a:gd name="connsiteY8" fmla="*/ 119062 h 309562"/>
                <a:gd name="connsiteX9" fmla="*/ 66675 w 471488"/>
                <a:gd name="connsiteY9" fmla="*/ 119062 h 309562"/>
                <a:gd name="connsiteX10" fmla="*/ 9525 w 471488"/>
                <a:gd name="connsiteY10" fmla="*/ 176212 h 309562"/>
                <a:gd name="connsiteX11" fmla="*/ 71438 w 471488"/>
                <a:gd name="connsiteY11" fmla="*/ 185737 h 309562"/>
                <a:gd name="connsiteX12" fmla="*/ 52388 w 471488"/>
                <a:gd name="connsiteY12" fmla="*/ 242887 h 309562"/>
                <a:gd name="connsiteX13" fmla="*/ 152400 w 471488"/>
                <a:gd name="connsiteY13" fmla="*/ 257175 h 309562"/>
                <a:gd name="connsiteX14" fmla="*/ 223838 w 471488"/>
                <a:gd name="connsiteY14" fmla="*/ 309562 h 309562"/>
                <a:gd name="connsiteX15" fmla="*/ 404813 w 471488"/>
                <a:gd name="connsiteY15" fmla="*/ 200025 h 309562"/>
                <a:gd name="connsiteX16" fmla="*/ 471488 w 471488"/>
                <a:gd name="connsiteY16" fmla="*/ 133350 h 309562"/>
                <a:gd name="connsiteX17" fmla="*/ 352425 w 471488"/>
                <a:gd name="connsiteY17" fmla="*/ 0 h 30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1488" h="309562">
                  <a:moveTo>
                    <a:pt x="352425" y="0"/>
                  </a:moveTo>
                  <a:lnTo>
                    <a:pt x="295275" y="52387"/>
                  </a:lnTo>
                  <a:lnTo>
                    <a:pt x="209550" y="52387"/>
                  </a:lnTo>
                  <a:lnTo>
                    <a:pt x="204788" y="85725"/>
                  </a:lnTo>
                  <a:lnTo>
                    <a:pt x="161925" y="66675"/>
                  </a:lnTo>
                  <a:lnTo>
                    <a:pt x="119063" y="119062"/>
                  </a:lnTo>
                  <a:lnTo>
                    <a:pt x="71438" y="38100"/>
                  </a:lnTo>
                  <a:lnTo>
                    <a:pt x="28575" y="57150"/>
                  </a:lnTo>
                  <a:lnTo>
                    <a:pt x="0" y="119062"/>
                  </a:lnTo>
                  <a:lnTo>
                    <a:pt x="66675" y="119062"/>
                  </a:lnTo>
                  <a:lnTo>
                    <a:pt x="9525" y="176212"/>
                  </a:lnTo>
                  <a:lnTo>
                    <a:pt x="71438" y="185737"/>
                  </a:lnTo>
                  <a:lnTo>
                    <a:pt x="52388" y="242887"/>
                  </a:lnTo>
                  <a:lnTo>
                    <a:pt x="152400" y="257175"/>
                  </a:lnTo>
                  <a:lnTo>
                    <a:pt x="223838" y="309562"/>
                  </a:lnTo>
                  <a:lnTo>
                    <a:pt x="404813" y="200025"/>
                  </a:lnTo>
                  <a:lnTo>
                    <a:pt x="471488" y="133350"/>
                  </a:lnTo>
                  <a:lnTo>
                    <a:pt x="352425" y="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1969945" y="1388969"/>
              <a:ext cx="481900" cy="346039"/>
            </a:xfrm>
            <a:custGeom>
              <a:avLst/>
              <a:gdLst>
                <a:gd name="connsiteX0" fmla="*/ 473218 w 481900"/>
                <a:gd name="connsiteY0" fmla="*/ 111219 h 346039"/>
                <a:gd name="connsiteX1" fmla="*/ 268430 w 481900"/>
                <a:gd name="connsiteY1" fmla="*/ 254094 h 346039"/>
                <a:gd name="connsiteX2" fmla="*/ 216043 w 481900"/>
                <a:gd name="connsiteY2" fmla="*/ 316006 h 346039"/>
                <a:gd name="connsiteX3" fmla="*/ 154130 w 481900"/>
                <a:gd name="connsiteY3" fmla="*/ 344581 h 346039"/>
                <a:gd name="connsiteX4" fmla="*/ 49355 w 481900"/>
                <a:gd name="connsiteY4" fmla="*/ 273144 h 346039"/>
                <a:gd name="connsiteX5" fmla="*/ 1730 w 481900"/>
                <a:gd name="connsiteY5" fmla="*/ 268381 h 346039"/>
                <a:gd name="connsiteX6" fmla="*/ 106505 w 481900"/>
                <a:gd name="connsiteY6" fmla="*/ 92169 h 346039"/>
                <a:gd name="connsiteX7" fmla="*/ 68405 w 481900"/>
                <a:gd name="connsiteY7" fmla="*/ 35019 h 346039"/>
                <a:gd name="connsiteX8" fmla="*/ 163655 w 481900"/>
                <a:gd name="connsiteY8" fmla="*/ 11206 h 346039"/>
                <a:gd name="connsiteX9" fmla="*/ 201755 w 481900"/>
                <a:gd name="connsiteY9" fmla="*/ 1681 h 346039"/>
                <a:gd name="connsiteX10" fmla="*/ 249380 w 481900"/>
                <a:gd name="connsiteY10" fmla="*/ 44544 h 346039"/>
                <a:gd name="connsiteX11" fmla="*/ 316055 w 481900"/>
                <a:gd name="connsiteY11" fmla="*/ 54069 h 346039"/>
                <a:gd name="connsiteX12" fmla="*/ 349393 w 481900"/>
                <a:gd name="connsiteY12" fmla="*/ 30256 h 346039"/>
                <a:gd name="connsiteX13" fmla="*/ 435118 w 481900"/>
                <a:gd name="connsiteY13" fmla="*/ 68356 h 346039"/>
                <a:gd name="connsiteX14" fmla="*/ 473218 w 481900"/>
                <a:gd name="connsiteY14" fmla="*/ 111219 h 346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1900" h="346039">
                  <a:moveTo>
                    <a:pt x="473218" y="111219"/>
                  </a:moveTo>
                  <a:cubicBezTo>
                    <a:pt x="445437" y="142175"/>
                    <a:pt x="311292" y="219963"/>
                    <a:pt x="268430" y="254094"/>
                  </a:cubicBezTo>
                  <a:cubicBezTo>
                    <a:pt x="225568" y="288225"/>
                    <a:pt x="235093" y="300925"/>
                    <a:pt x="216043" y="316006"/>
                  </a:cubicBezTo>
                  <a:cubicBezTo>
                    <a:pt x="196993" y="331087"/>
                    <a:pt x="181911" y="351725"/>
                    <a:pt x="154130" y="344581"/>
                  </a:cubicBezTo>
                  <a:cubicBezTo>
                    <a:pt x="126349" y="337437"/>
                    <a:pt x="74755" y="285844"/>
                    <a:pt x="49355" y="273144"/>
                  </a:cubicBezTo>
                  <a:cubicBezTo>
                    <a:pt x="23955" y="260444"/>
                    <a:pt x="-7795" y="298543"/>
                    <a:pt x="1730" y="268381"/>
                  </a:cubicBezTo>
                  <a:cubicBezTo>
                    <a:pt x="11255" y="238219"/>
                    <a:pt x="95393" y="131063"/>
                    <a:pt x="106505" y="92169"/>
                  </a:cubicBezTo>
                  <a:cubicBezTo>
                    <a:pt x="117617" y="53275"/>
                    <a:pt x="58880" y="48513"/>
                    <a:pt x="68405" y="35019"/>
                  </a:cubicBezTo>
                  <a:cubicBezTo>
                    <a:pt x="77930" y="21525"/>
                    <a:pt x="163655" y="11206"/>
                    <a:pt x="163655" y="11206"/>
                  </a:cubicBezTo>
                  <a:cubicBezTo>
                    <a:pt x="185880" y="5650"/>
                    <a:pt x="187467" y="-3875"/>
                    <a:pt x="201755" y="1681"/>
                  </a:cubicBezTo>
                  <a:cubicBezTo>
                    <a:pt x="216043" y="7237"/>
                    <a:pt x="230330" y="35813"/>
                    <a:pt x="249380" y="44544"/>
                  </a:cubicBezTo>
                  <a:cubicBezTo>
                    <a:pt x="268430" y="53275"/>
                    <a:pt x="299386" y="56450"/>
                    <a:pt x="316055" y="54069"/>
                  </a:cubicBezTo>
                  <a:cubicBezTo>
                    <a:pt x="332724" y="51688"/>
                    <a:pt x="329549" y="27875"/>
                    <a:pt x="349393" y="30256"/>
                  </a:cubicBezTo>
                  <a:cubicBezTo>
                    <a:pt x="369237" y="32637"/>
                    <a:pt x="415274" y="54069"/>
                    <a:pt x="435118" y="68356"/>
                  </a:cubicBezTo>
                  <a:cubicBezTo>
                    <a:pt x="454962" y="82643"/>
                    <a:pt x="500999" y="80263"/>
                    <a:pt x="473218" y="111219"/>
                  </a:cubicBez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2276475" y="1519238"/>
              <a:ext cx="790575" cy="466725"/>
            </a:xfrm>
            <a:custGeom>
              <a:avLst/>
              <a:gdLst>
                <a:gd name="connsiteX0" fmla="*/ 514350 w 790575"/>
                <a:gd name="connsiteY0" fmla="*/ 80962 h 466725"/>
                <a:gd name="connsiteX1" fmla="*/ 500063 w 790575"/>
                <a:gd name="connsiteY1" fmla="*/ 157162 h 466725"/>
                <a:gd name="connsiteX2" fmla="*/ 438150 w 790575"/>
                <a:gd name="connsiteY2" fmla="*/ 38100 h 466725"/>
                <a:gd name="connsiteX3" fmla="*/ 404813 w 790575"/>
                <a:gd name="connsiteY3" fmla="*/ 100012 h 466725"/>
                <a:gd name="connsiteX4" fmla="*/ 338138 w 790575"/>
                <a:gd name="connsiteY4" fmla="*/ 90487 h 466725"/>
                <a:gd name="connsiteX5" fmla="*/ 328613 w 790575"/>
                <a:gd name="connsiteY5" fmla="*/ 42862 h 466725"/>
                <a:gd name="connsiteX6" fmla="*/ 257175 w 790575"/>
                <a:gd name="connsiteY6" fmla="*/ 71437 h 466725"/>
                <a:gd name="connsiteX7" fmla="*/ 190500 w 790575"/>
                <a:gd name="connsiteY7" fmla="*/ 38100 h 466725"/>
                <a:gd name="connsiteX8" fmla="*/ 42863 w 790575"/>
                <a:gd name="connsiteY8" fmla="*/ 95250 h 466725"/>
                <a:gd name="connsiteX9" fmla="*/ 0 w 790575"/>
                <a:gd name="connsiteY9" fmla="*/ 180975 h 466725"/>
                <a:gd name="connsiteX10" fmla="*/ 147638 w 790575"/>
                <a:gd name="connsiteY10" fmla="*/ 190500 h 466725"/>
                <a:gd name="connsiteX11" fmla="*/ 47625 w 790575"/>
                <a:gd name="connsiteY11" fmla="*/ 261937 h 466725"/>
                <a:gd name="connsiteX12" fmla="*/ 295275 w 790575"/>
                <a:gd name="connsiteY12" fmla="*/ 261937 h 466725"/>
                <a:gd name="connsiteX13" fmla="*/ 342900 w 790575"/>
                <a:gd name="connsiteY13" fmla="*/ 290512 h 466725"/>
                <a:gd name="connsiteX14" fmla="*/ 109538 w 790575"/>
                <a:gd name="connsiteY14" fmla="*/ 323850 h 466725"/>
                <a:gd name="connsiteX15" fmla="*/ 109538 w 790575"/>
                <a:gd name="connsiteY15" fmla="*/ 381000 h 466725"/>
                <a:gd name="connsiteX16" fmla="*/ 228600 w 790575"/>
                <a:gd name="connsiteY16" fmla="*/ 400050 h 466725"/>
                <a:gd name="connsiteX17" fmla="*/ 338138 w 790575"/>
                <a:gd name="connsiteY17" fmla="*/ 466725 h 466725"/>
                <a:gd name="connsiteX18" fmla="*/ 581025 w 790575"/>
                <a:gd name="connsiteY18" fmla="*/ 390525 h 466725"/>
                <a:gd name="connsiteX19" fmla="*/ 733425 w 790575"/>
                <a:gd name="connsiteY19" fmla="*/ 428625 h 466725"/>
                <a:gd name="connsiteX20" fmla="*/ 752475 w 790575"/>
                <a:gd name="connsiteY20" fmla="*/ 428625 h 466725"/>
                <a:gd name="connsiteX21" fmla="*/ 738188 w 790575"/>
                <a:gd name="connsiteY21" fmla="*/ 376237 h 466725"/>
                <a:gd name="connsiteX22" fmla="*/ 790575 w 790575"/>
                <a:gd name="connsiteY22" fmla="*/ 342900 h 466725"/>
                <a:gd name="connsiteX23" fmla="*/ 738188 w 790575"/>
                <a:gd name="connsiteY23" fmla="*/ 280987 h 466725"/>
                <a:gd name="connsiteX24" fmla="*/ 628650 w 790575"/>
                <a:gd name="connsiteY24" fmla="*/ 190500 h 466725"/>
                <a:gd name="connsiteX25" fmla="*/ 628650 w 790575"/>
                <a:gd name="connsiteY25" fmla="*/ 61912 h 466725"/>
                <a:gd name="connsiteX26" fmla="*/ 490538 w 790575"/>
                <a:gd name="connsiteY26" fmla="*/ 0 h 466725"/>
                <a:gd name="connsiteX27" fmla="*/ 504825 w 790575"/>
                <a:gd name="connsiteY27" fmla="*/ 161925 h 466725"/>
                <a:gd name="connsiteX28" fmla="*/ 476250 w 790575"/>
                <a:gd name="connsiteY28" fmla="*/ 119062 h 466725"/>
                <a:gd name="connsiteX29" fmla="*/ 457200 w 790575"/>
                <a:gd name="connsiteY29" fmla="*/ 90487 h 466725"/>
                <a:gd name="connsiteX30" fmla="*/ 514350 w 790575"/>
                <a:gd name="connsiteY30" fmla="*/ 80962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90575" h="466725">
                  <a:moveTo>
                    <a:pt x="514350" y="80962"/>
                  </a:moveTo>
                  <a:lnTo>
                    <a:pt x="500063" y="157162"/>
                  </a:lnTo>
                  <a:lnTo>
                    <a:pt x="438150" y="38100"/>
                  </a:lnTo>
                  <a:lnTo>
                    <a:pt x="404813" y="100012"/>
                  </a:lnTo>
                  <a:lnTo>
                    <a:pt x="338138" y="90487"/>
                  </a:lnTo>
                  <a:lnTo>
                    <a:pt x="328613" y="42862"/>
                  </a:lnTo>
                  <a:lnTo>
                    <a:pt x="257175" y="71437"/>
                  </a:lnTo>
                  <a:lnTo>
                    <a:pt x="190500" y="38100"/>
                  </a:lnTo>
                  <a:lnTo>
                    <a:pt x="42863" y="95250"/>
                  </a:lnTo>
                  <a:lnTo>
                    <a:pt x="0" y="180975"/>
                  </a:lnTo>
                  <a:lnTo>
                    <a:pt x="147638" y="190500"/>
                  </a:lnTo>
                  <a:lnTo>
                    <a:pt x="47625" y="261937"/>
                  </a:lnTo>
                  <a:lnTo>
                    <a:pt x="295275" y="261937"/>
                  </a:lnTo>
                  <a:lnTo>
                    <a:pt x="342900" y="290512"/>
                  </a:lnTo>
                  <a:lnTo>
                    <a:pt x="109538" y="323850"/>
                  </a:lnTo>
                  <a:lnTo>
                    <a:pt x="109538" y="381000"/>
                  </a:lnTo>
                  <a:lnTo>
                    <a:pt x="228600" y="400050"/>
                  </a:lnTo>
                  <a:lnTo>
                    <a:pt x="338138" y="466725"/>
                  </a:lnTo>
                  <a:lnTo>
                    <a:pt x="581025" y="390525"/>
                  </a:lnTo>
                  <a:lnTo>
                    <a:pt x="733425" y="428625"/>
                  </a:lnTo>
                  <a:lnTo>
                    <a:pt x="752475" y="428625"/>
                  </a:lnTo>
                  <a:lnTo>
                    <a:pt x="738188" y="376237"/>
                  </a:lnTo>
                  <a:lnTo>
                    <a:pt x="790575" y="342900"/>
                  </a:lnTo>
                  <a:lnTo>
                    <a:pt x="738188" y="280987"/>
                  </a:lnTo>
                  <a:lnTo>
                    <a:pt x="628650" y="190500"/>
                  </a:lnTo>
                  <a:lnTo>
                    <a:pt x="628650" y="61912"/>
                  </a:lnTo>
                  <a:lnTo>
                    <a:pt x="490538" y="0"/>
                  </a:lnTo>
                  <a:lnTo>
                    <a:pt x="504825" y="161925"/>
                  </a:lnTo>
                  <a:lnTo>
                    <a:pt x="476250" y="119062"/>
                  </a:lnTo>
                  <a:lnTo>
                    <a:pt x="457200" y="90487"/>
                  </a:lnTo>
                  <a:lnTo>
                    <a:pt x="514350" y="80962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2824163" y="1447800"/>
              <a:ext cx="100012" cy="100013"/>
            </a:xfrm>
            <a:custGeom>
              <a:avLst/>
              <a:gdLst>
                <a:gd name="connsiteX0" fmla="*/ 100012 w 100012"/>
                <a:gd name="connsiteY0" fmla="*/ 0 h 100013"/>
                <a:gd name="connsiteX1" fmla="*/ 0 w 100012"/>
                <a:gd name="connsiteY1" fmla="*/ 19050 h 100013"/>
                <a:gd name="connsiteX2" fmla="*/ 47625 w 100012"/>
                <a:gd name="connsiteY2" fmla="*/ 100013 h 100013"/>
                <a:gd name="connsiteX3" fmla="*/ 85725 w 100012"/>
                <a:gd name="connsiteY3" fmla="*/ 76200 h 100013"/>
                <a:gd name="connsiteX4" fmla="*/ 100012 w 100012"/>
                <a:gd name="connsiteY4" fmla="*/ 0 h 10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2" h="100013">
                  <a:moveTo>
                    <a:pt x="100012" y="0"/>
                  </a:moveTo>
                  <a:lnTo>
                    <a:pt x="0" y="19050"/>
                  </a:lnTo>
                  <a:lnTo>
                    <a:pt x="47625" y="100013"/>
                  </a:lnTo>
                  <a:lnTo>
                    <a:pt x="85725" y="76200"/>
                  </a:lnTo>
                  <a:lnTo>
                    <a:pt x="100012" y="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3033713" y="1457325"/>
              <a:ext cx="257175" cy="290513"/>
            </a:xfrm>
            <a:custGeom>
              <a:avLst/>
              <a:gdLst>
                <a:gd name="connsiteX0" fmla="*/ 176212 w 257175"/>
                <a:gd name="connsiteY0" fmla="*/ 90488 h 290513"/>
                <a:gd name="connsiteX1" fmla="*/ 238125 w 257175"/>
                <a:gd name="connsiteY1" fmla="*/ 0 h 290513"/>
                <a:gd name="connsiteX2" fmla="*/ 142875 w 257175"/>
                <a:gd name="connsiteY2" fmla="*/ 14288 h 290513"/>
                <a:gd name="connsiteX3" fmla="*/ 109537 w 257175"/>
                <a:gd name="connsiteY3" fmla="*/ 14288 h 290513"/>
                <a:gd name="connsiteX4" fmla="*/ 47625 w 257175"/>
                <a:gd name="connsiteY4" fmla="*/ 38100 h 290513"/>
                <a:gd name="connsiteX5" fmla="*/ 76200 w 257175"/>
                <a:gd name="connsiteY5" fmla="*/ 90488 h 290513"/>
                <a:gd name="connsiteX6" fmla="*/ 0 w 257175"/>
                <a:gd name="connsiteY6" fmla="*/ 119063 h 290513"/>
                <a:gd name="connsiteX7" fmla="*/ 0 w 257175"/>
                <a:gd name="connsiteY7" fmla="*/ 85725 h 290513"/>
                <a:gd name="connsiteX8" fmla="*/ 19050 w 257175"/>
                <a:gd name="connsiteY8" fmla="*/ 166688 h 290513"/>
                <a:gd name="connsiteX9" fmla="*/ 90487 w 257175"/>
                <a:gd name="connsiteY9" fmla="*/ 209550 h 290513"/>
                <a:gd name="connsiteX10" fmla="*/ 142875 w 257175"/>
                <a:gd name="connsiteY10" fmla="*/ 290513 h 290513"/>
                <a:gd name="connsiteX11" fmla="*/ 185737 w 257175"/>
                <a:gd name="connsiteY11" fmla="*/ 209550 h 290513"/>
                <a:gd name="connsiteX12" fmla="*/ 223837 w 257175"/>
                <a:gd name="connsiteY12" fmla="*/ 228600 h 290513"/>
                <a:gd name="connsiteX13" fmla="*/ 257175 w 257175"/>
                <a:gd name="connsiteY13" fmla="*/ 109538 h 290513"/>
                <a:gd name="connsiteX14" fmla="*/ 176212 w 257175"/>
                <a:gd name="connsiteY14" fmla="*/ 90488 h 29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7175" h="290513">
                  <a:moveTo>
                    <a:pt x="176212" y="90488"/>
                  </a:moveTo>
                  <a:lnTo>
                    <a:pt x="238125" y="0"/>
                  </a:lnTo>
                  <a:lnTo>
                    <a:pt x="142875" y="14288"/>
                  </a:lnTo>
                  <a:lnTo>
                    <a:pt x="109537" y="14288"/>
                  </a:lnTo>
                  <a:lnTo>
                    <a:pt x="47625" y="38100"/>
                  </a:lnTo>
                  <a:lnTo>
                    <a:pt x="76200" y="90488"/>
                  </a:lnTo>
                  <a:lnTo>
                    <a:pt x="0" y="119063"/>
                  </a:lnTo>
                  <a:lnTo>
                    <a:pt x="0" y="85725"/>
                  </a:lnTo>
                  <a:lnTo>
                    <a:pt x="19050" y="166688"/>
                  </a:lnTo>
                  <a:lnTo>
                    <a:pt x="90487" y="209550"/>
                  </a:lnTo>
                  <a:lnTo>
                    <a:pt x="142875" y="290513"/>
                  </a:lnTo>
                  <a:lnTo>
                    <a:pt x="185737" y="209550"/>
                  </a:lnTo>
                  <a:lnTo>
                    <a:pt x="223837" y="228600"/>
                  </a:lnTo>
                  <a:lnTo>
                    <a:pt x="257175" y="109538"/>
                  </a:lnTo>
                  <a:lnTo>
                    <a:pt x="176212" y="90488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319463" y="1423988"/>
              <a:ext cx="261937" cy="238125"/>
            </a:xfrm>
            <a:custGeom>
              <a:avLst/>
              <a:gdLst>
                <a:gd name="connsiteX0" fmla="*/ 261937 w 261937"/>
                <a:gd name="connsiteY0" fmla="*/ 0 h 238125"/>
                <a:gd name="connsiteX1" fmla="*/ 71437 w 261937"/>
                <a:gd name="connsiteY1" fmla="*/ 14287 h 238125"/>
                <a:gd name="connsiteX2" fmla="*/ 9525 w 261937"/>
                <a:gd name="connsiteY2" fmla="*/ 33337 h 238125"/>
                <a:gd name="connsiteX3" fmla="*/ 0 w 261937"/>
                <a:gd name="connsiteY3" fmla="*/ 157162 h 238125"/>
                <a:gd name="connsiteX4" fmla="*/ 47625 w 261937"/>
                <a:gd name="connsiteY4" fmla="*/ 238125 h 238125"/>
                <a:gd name="connsiteX5" fmla="*/ 114300 w 261937"/>
                <a:gd name="connsiteY5" fmla="*/ 185737 h 238125"/>
                <a:gd name="connsiteX6" fmla="*/ 100012 w 261937"/>
                <a:gd name="connsiteY6" fmla="*/ 138112 h 238125"/>
                <a:gd name="connsiteX7" fmla="*/ 209550 w 261937"/>
                <a:gd name="connsiteY7" fmla="*/ 119062 h 238125"/>
                <a:gd name="connsiteX8" fmla="*/ 261937 w 261937"/>
                <a:gd name="connsiteY8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937" h="238125">
                  <a:moveTo>
                    <a:pt x="261937" y="0"/>
                  </a:moveTo>
                  <a:lnTo>
                    <a:pt x="71437" y="14287"/>
                  </a:lnTo>
                  <a:lnTo>
                    <a:pt x="9525" y="33337"/>
                  </a:lnTo>
                  <a:lnTo>
                    <a:pt x="0" y="157162"/>
                  </a:lnTo>
                  <a:lnTo>
                    <a:pt x="47625" y="238125"/>
                  </a:lnTo>
                  <a:lnTo>
                    <a:pt x="114300" y="185737"/>
                  </a:lnTo>
                  <a:lnTo>
                    <a:pt x="100012" y="138112"/>
                  </a:lnTo>
                  <a:lnTo>
                    <a:pt x="209550" y="119062"/>
                  </a:lnTo>
                  <a:lnTo>
                    <a:pt x="261937" y="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3148013" y="1866900"/>
              <a:ext cx="209550" cy="138113"/>
            </a:xfrm>
            <a:custGeom>
              <a:avLst/>
              <a:gdLst>
                <a:gd name="connsiteX0" fmla="*/ 209550 w 209550"/>
                <a:gd name="connsiteY0" fmla="*/ 47625 h 138113"/>
                <a:gd name="connsiteX1" fmla="*/ 76200 w 209550"/>
                <a:gd name="connsiteY1" fmla="*/ 0 h 138113"/>
                <a:gd name="connsiteX2" fmla="*/ 0 w 209550"/>
                <a:gd name="connsiteY2" fmla="*/ 95250 h 138113"/>
                <a:gd name="connsiteX3" fmla="*/ 123825 w 209550"/>
                <a:gd name="connsiteY3" fmla="*/ 138113 h 138113"/>
                <a:gd name="connsiteX4" fmla="*/ 190500 w 209550"/>
                <a:gd name="connsiteY4" fmla="*/ 100013 h 138113"/>
                <a:gd name="connsiteX5" fmla="*/ 209550 w 209550"/>
                <a:gd name="connsiteY5" fmla="*/ 47625 h 13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0" h="138113">
                  <a:moveTo>
                    <a:pt x="209550" y="47625"/>
                  </a:moveTo>
                  <a:lnTo>
                    <a:pt x="76200" y="0"/>
                  </a:lnTo>
                  <a:lnTo>
                    <a:pt x="0" y="95250"/>
                  </a:lnTo>
                  <a:lnTo>
                    <a:pt x="123825" y="138113"/>
                  </a:lnTo>
                  <a:lnTo>
                    <a:pt x="190500" y="100013"/>
                  </a:lnTo>
                  <a:lnTo>
                    <a:pt x="209550" y="47625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1319213" y="1685925"/>
              <a:ext cx="3762375" cy="2333625"/>
            </a:xfrm>
            <a:custGeom>
              <a:avLst/>
              <a:gdLst>
                <a:gd name="connsiteX0" fmla="*/ 1952625 w 3762375"/>
                <a:gd name="connsiteY0" fmla="*/ 361950 h 2333625"/>
                <a:gd name="connsiteX1" fmla="*/ 1900237 w 3762375"/>
                <a:gd name="connsiteY1" fmla="*/ 323850 h 2333625"/>
                <a:gd name="connsiteX2" fmla="*/ 1876425 w 3762375"/>
                <a:gd name="connsiteY2" fmla="*/ 385763 h 2333625"/>
                <a:gd name="connsiteX3" fmla="*/ 1695450 w 3762375"/>
                <a:gd name="connsiteY3" fmla="*/ 371475 h 2333625"/>
                <a:gd name="connsiteX4" fmla="*/ 1566862 w 3762375"/>
                <a:gd name="connsiteY4" fmla="*/ 300038 h 2333625"/>
                <a:gd name="connsiteX5" fmla="*/ 1490662 w 3762375"/>
                <a:gd name="connsiteY5" fmla="*/ 323850 h 2333625"/>
                <a:gd name="connsiteX6" fmla="*/ 1485900 w 3762375"/>
                <a:gd name="connsiteY6" fmla="*/ 423863 h 2333625"/>
                <a:gd name="connsiteX7" fmla="*/ 1457325 w 3762375"/>
                <a:gd name="connsiteY7" fmla="*/ 457200 h 2333625"/>
                <a:gd name="connsiteX8" fmla="*/ 1362075 w 3762375"/>
                <a:gd name="connsiteY8" fmla="*/ 361950 h 2333625"/>
                <a:gd name="connsiteX9" fmla="*/ 1143000 w 3762375"/>
                <a:gd name="connsiteY9" fmla="*/ 352425 h 2333625"/>
                <a:gd name="connsiteX10" fmla="*/ 1152525 w 3762375"/>
                <a:gd name="connsiteY10" fmla="*/ 295275 h 2333625"/>
                <a:gd name="connsiteX11" fmla="*/ 962025 w 3762375"/>
                <a:gd name="connsiteY11" fmla="*/ 219075 h 2333625"/>
                <a:gd name="connsiteX12" fmla="*/ 838200 w 3762375"/>
                <a:gd name="connsiteY12" fmla="*/ 190500 h 2333625"/>
                <a:gd name="connsiteX13" fmla="*/ 747712 w 3762375"/>
                <a:gd name="connsiteY13" fmla="*/ 233363 h 2333625"/>
                <a:gd name="connsiteX14" fmla="*/ 714375 w 3762375"/>
                <a:gd name="connsiteY14" fmla="*/ 142875 h 2333625"/>
                <a:gd name="connsiteX15" fmla="*/ 638175 w 3762375"/>
                <a:gd name="connsiteY15" fmla="*/ 219075 h 2333625"/>
                <a:gd name="connsiteX16" fmla="*/ 595312 w 3762375"/>
                <a:gd name="connsiteY16" fmla="*/ 114300 h 2333625"/>
                <a:gd name="connsiteX17" fmla="*/ 500062 w 3762375"/>
                <a:gd name="connsiteY17" fmla="*/ 190500 h 2333625"/>
                <a:gd name="connsiteX18" fmla="*/ 447675 w 3762375"/>
                <a:gd name="connsiteY18" fmla="*/ 157163 h 2333625"/>
                <a:gd name="connsiteX19" fmla="*/ 347662 w 3762375"/>
                <a:gd name="connsiteY19" fmla="*/ 223838 h 2333625"/>
                <a:gd name="connsiteX20" fmla="*/ 280987 w 3762375"/>
                <a:gd name="connsiteY20" fmla="*/ 238125 h 2333625"/>
                <a:gd name="connsiteX21" fmla="*/ 271462 w 3762375"/>
                <a:gd name="connsiteY21" fmla="*/ 204788 h 2333625"/>
                <a:gd name="connsiteX22" fmla="*/ 214312 w 3762375"/>
                <a:gd name="connsiteY22" fmla="*/ 238125 h 2333625"/>
                <a:gd name="connsiteX23" fmla="*/ 228600 w 3762375"/>
                <a:gd name="connsiteY23" fmla="*/ 295275 h 2333625"/>
                <a:gd name="connsiteX24" fmla="*/ 4762 w 3762375"/>
                <a:gd name="connsiteY24" fmla="*/ 209550 h 2333625"/>
                <a:gd name="connsiteX25" fmla="*/ 0 w 3762375"/>
                <a:gd name="connsiteY25" fmla="*/ 1052513 h 2333625"/>
                <a:gd name="connsiteX26" fmla="*/ 157162 w 3762375"/>
                <a:gd name="connsiteY26" fmla="*/ 1157288 h 2333625"/>
                <a:gd name="connsiteX27" fmla="*/ 257175 w 3762375"/>
                <a:gd name="connsiteY27" fmla="*/ 1119188 h 2333625"/>
                <a:gd name="connsiteX28" fmla="*/ 342900 w 3762375"/>
                <a:gd name="connsiteY28" fmla="*/ 1238250 h 2333625"/>
                <a:gd name="connsiteX29" fmla="*/ 466725 w 3762375"/>
                <a:gd name="connsiteY29" fmla="*/ 1376363 h 2333625"/>
                <a:gd name="connsiteX30" fmla="*/ 500062 w 3762375"/>
                <a:gd name="connsiteY30" fmla="*/ 1400175 h 2333625"/>
                <a:gd name="connsiteX31" fmla="*/ 471487 w 3762375"/>
                <a:gd name="connsiteY31" fmla="*/ 1533525 h 2333625"/>
                <a:gd name="connsiteX32" fmla="*/ 585787 w 3762375"/>
                <a:gd name="connsiteY32" fmla="*/ 1495425 h 2333625"/>
                <a:gd name="connsiteX33" fmla="*/ 538162 w 3762375"/>
                <a:gd name="connsiteY33" fmla="*/ 1590675 h 2333625"/>
                <a:gd name="connsiteX34" fmla="*/ 590550 w 3762375"/>
                <a:gd name="connsiteY34" fmla="*/ 1676400 h 2333625"/>
                <a:gd name="connsiteX35" fmla="*/ 614362 w 3762375"/>
                <a:gd name="connsiteY35" fmla="*/ 1700213 h 2333625"/>
                <a:gd name="connsiteX36" fmla="*/ 752475 w 3762375"/>
                <a:gd name="connsiteY36" fmla="*/ 1752600 h 2333625"/>
                <a:gd name="connsiteX37" fmla="*/ 742950 w 3762375"/>
                <a:gd name="connsiteY37" fmla="*/ 1838325 h 2333625"/>
                <a:gd name="connsiteX38" fmla="*/ 800100 w 3762375"/>
                <a:gd name="connsiteY38" fmla="*/ 1800225 h 2333625"/>
                <a:gd name="connsiteX39" fmla="*/ 814387 w 3762375"/>
                <a:gd name="connsiteY39" fmla="*/ 1885950 h 2333625"/>
                <a:gd name="connsiteX40" fmla="*/ 881062 w 3762375"/>
                <a:gd name="connsiteY40" fmla="*/ 1857375 h 2333625"/>
                <a:gd name="connsiteX41" fmla="*/ 1390650 w 3762375"/>
                <a:gd name="connsiteY41" fmla="*/ 1838325 h 2333625"/>
                <a:gd name="connsiteX42" fmla="*/ 1981200 w 3762375"/>
                <a:gd name="connsiteY42" fmla="*/ 1833563 h 2333625"/>
                <a:gd name="connsiteX43" fmla="*/ 2028825 w 3762375"/>
                <a:gd name="connsiteY43" fmla="*/ 1800225 h 2333625"/>
                <a:gd name="connsiteX44" fmla="*/ 2109787 w 3762375"/>
                <a:gd name="connsiteY44" fmla="*/ 1881188 h 2333625"/>
                <a:gd name="connsiteX45" fmla="*/ 2238375 w 3762375"/>
                <a:gd name="connsiteY45" fmla="*/ 1914525 h 2333625"/>
                <a:gd name="connsiteX46" fmla="*/ 2338387 w 3762375"/>
                <a:gd name="connsiteY46" fmla="*/ 1843088 h 2333625"/>
                <a:gd name="connsiteX47" fmla="*/ 2466975 w 3762375"/>
                <a:gd name="connsiteY47" fmla="*/ 1919288 h 2333625"/>
                <a:gd name="connsiteX48" fmla="*/ 2528887 w 3762375"/>
                <a:gd name="connsiteY48" fmla="*/ 2033588 h 2333625"/>
                <a:gd name="connsiteX49" fmla="*/ 2681287 w 3762375"/>
                <a:gd name="connsiteY49" fmla="*/ 2052638 h 2333625"/>
                <a:gd name="connsiteX50" fmla="*/ 2690812 w 3762375"/>
                <a:gd name="connsiteY50" fmla="*/ 2138363 h 2333625"/>
                <a:gd name="connsiteX51" fmla="*/ 2633662 w 3762375"/>
                <a:gd name="connsiteY51" fmla="*/ 2143125 h 2333625"/>
                <a:gd name="connsiteX52" fmla="*/ 2600325 w 3762375"/>
                <a:gd name="connsiteY52" fmla="*/ 2233613 h 2333625"/>
                <a:gd name="connsiteX53" fmla="*/ 2552700 w 3762375"/>
                <a:gd name="connsiteY53" fmla="*/ 2295525 h 2333625"/>
                <a:gd name="connsiteX54" fmla="*/ 2552700 w 3762375"/>
                <a:gd name="connsiteY54" fmla="*/ 2333625 h 2333625"/>
                <a:gd name="connsiteX55" fmla="*/ 2709862 w 3762375"/>
                <a:gd name="connsiteY55" fmla="*/ 2271713 h 2333625"/>
                <a:gd name="connsiteX56" fmla="*/ 2700337 w 3762375"/>
                <a:gd name="connsiteY56" fmla="*/ 2214563 h 2333625"/>
                <a:gd name="connsiteX57" fmla="*/ 2833687 w 3762375"/>
                <a:gd name="connsiteY57" fmla="*/ 2224088 h 2333625"/>
                <a:gd name="connsiteX58" fmla="*/ 2847975 w 3762375"/>
                <a:gd name="connsiteY58" fmla="*/ 2147888 h 2333625"/>
                <a:gd name="connsiteX59" fmla="*/ 2900362 w 3762375"/>
                <a:gd name="connsiteY59" fmla="*/ 2100263 h 2333625"/>
                <a:gd name="connsiteX60" fmla="*/ 3038475 w 3762375"/>
                <a:gd name="connsiteY60" fmla="*/ 2105025 h 2333625"/>
                <a:gd name="connsiteX61" fmla="*/ 3128962 w 3762375"/>
                <a:gd name="connsiteY61" fmla="*/ 2043113 h 2333625"/>
                <a:gd name="connsiteX62" fmla="*/ 3171825 w 3762375"/>
                <a:gd name="connsiteY62" fmla="*/ 1933575 h 2333625"/>
                <a:gd name="connsiteX63" fmla="*/ 3081337 w 3762375"/>
                <a:gd name="connsiteY63" fmla="*/ 1957388 h 2333625"/>
                <a:gd name="connsiteX64" fmla="*/ 3224212 w 3762375"/>
                <a:gd name="connsiteY64" fmla="*/ 1814513 h 2333625"/>
                <a:gd name="connsiteX65" fmla="*/ 3271837 w 3762375"/>
                <a:gd name="connsiteY65" fmla="*/ 1785938 h 2333625"/>
                <a:gd name="connsiteX66" fmla="*/ 3324225 w 3762375"/>
                <a:gd name="connsiteY66" fmla="*/ 1747838 h 2333625"/>
                <a:gd name="connsiteX67" fmla="*/ 3576637 w 3762375"/>
                <a:gd name="connsiteY67" fmla="*/ 1743075 h 2333625"/>
                <a:gd name="connsiteX68" fmla="*/ 3657600 w 3762375"/>
                <a:gd name="connsiteY68" fmla="*/ 1657350 h 2333625"/>
                <a:gd name="connsiteX69" fmla="*/ 3762375 w 3762375"/>
                <a:gd name="connsiteY69" fmla="*/ 1614488 h 2333625"/>
                <a:gd name="connsiteX70" fmla="*/ 3762375 w 3762375"/>
                <a:gd name="connsiteY70" fmla="*/ 1519238 h 2333625"/>
                <a:gd name="connsiteX71" fmla="*/ 3705225 w 3762375"/>
                <a:gd name="connsiteY71" fmla="*/ 1485900 h 2333625"/>
                <a:gd name="connsiteX72" fmla="*/ 3557587 w 3762375"/>
                <a:gd name="connsiteY72" fmla="*/ 1519238 h 2333625"/>
                <a:gd name="connsiteX73" fmla="*/ 3705225 w 3762375"/>
                <a:gd name="connsiteY73" fmla="*/ 1428750 h 2333625"/>
                <a:gd name="connsiteX74" fmla="*/ 3543300 w 3762375"/>
                <a:gd name="connsiteY74" fmla="*/ 1366838 h 2333625"/>
                <a:gd name="connsiteX75" fmla="*/ 3481387 w 3762375"/>
                <a:gd name="connsiteY75" fmla="*/ 1266825 h 2333625"/>
                <a:gd name="connsiteX76" fmla="*/ 3486150 w 3762375"/>
                <a:gd name="connsiteY76" fmla="*/ 1152525 h 2333625"/>
                <a:gd name="connsiteX77" fmla="*/ 3371850 w 3762375"/>
                <a:gd name="connsiteY77" fmla="*/ 1009650 h 2333625"/>
                <a:gd name="connsiteX78" fmla="*/ 3252787 w 3762375"/>
                <a:gd name="connsiteY78" fmla="*/ 1171575 h 2333625"/>
                <a:gd name="connsiteX79" fmla="*/ 3181350 w 3762375"/>
                <a:gd name="connsiteY79" fmla="*/ 1100138 h 2333625"/>
                <a:gd name="connsiteX80" fmla="*/ 3152775 w 3762375"/>
                <a:gd name="connsiteY80" fmla="*/ 1009650 h 2333625"/>
                <a:gd name="connsiteX81" fmla="*/ 3157537 w 3762375"/>
                <a:gd name="connsiteY81" fmla="*/ 962025 h 2333625"/>
                <a:gd name="connsiteX82" fmla="*/ 3095625 w 3762375"/>
                <a:gd name="connsiteY82" fmla="*/ 919163 h 2333625"/>
                <a:gd name="connsiteX83" fmla="*/ 2986087 w 3762375"/>
                <a:gd name="connsiteY83" fmla="*/ 809625 h 2333625"/>
                <a:gd name="connsiteX84" fmla="*/ 2914650 w 3762375"/>
                <a:gd name="connsiteY84" fmla="*/ 871538 h 2333625"/>
                <a:gd name="connsiteX85" fmla="*/ 2795587 w 3762375"/>
                <a:gd name="connsiteY85" fmla="*/ 814388 h 2333625"/>
                <a:gd name="connsiteX86" fmla="*/ 2795587 w 3762375"/>
                <a:gd name="connsiteY86" fmla="*/ 890588 h 2333625"/>
                <a:gd name="connsiteX87" fmla="*/ 2814637 w 3762375"/>
                <a:gd name="connsiteY87" fmla="*/ 1019175 h 2333625"/>
                <a:gd name="connsiteX88" fmla="*/ 2752725 w 3762375"/>
                <a:gd name="connsiteY88" fmla="*/ 1081088 h 2333625"/>
                <a:gd name="connsiteX89" fmla="*/ 2757487 w 3762375"/>
                <a:gd name="connsiteY89" fmla="*/ 1147763 h 2333625"/>
                <a:gd name="connsiteX90" fmla="*/ 2843212 w 3762375"/>
                <a:gd name="connsiteY90" fmla="*/ 1266825 h 2333625"/>
                <a:gd name="connsiteX91" fmla="*/ 2752725 w 3762375"/>
                <a:gd name="connsiteY91" fmla="*/ 1381125 h 2333625"/>
                <a:gd name="connsiteX92" fmla="*/ 2690812 w 3762375"/>
                <a:gd name="connsiteY92" fmla="*/ 1447800 h 2333625"/>
                <a:gd name="connsiteX93" fmla="*/ 2762250 w 3762375"/>
                <a:gd name="connsiteY93" fmla="*/ 1638300 h 2333625"/>
                <a:gd name="connsiteX94" fmla="*/ 2686050 w 3762375"/>
                <a:gd name="connsiteY94" fmla="*/ 1662113 h 2333625"/>
                <a:gd name="connsiteX95" fmla="*/ 2605087 w 3762375"/>
                <a:gd name="connsiteY95" fmla="*/ 1571625 h 2333625"/>
                <a:gd name="connsiteX96" fmla="*/ 2562225 w 3762375"/>
                <a:gd name="connsiteY96" fmla="*/ 1385888 h 2333625"/>
                <a:gd name="connsiteX97" fmla="*/ 2481262 w 3762375"/>
                <a:gd name="connsiteY97" fmla="*/ 1381125 h 2333625"/>
                <a:gd name="connsiteX98" fmla="*/ 2338387 w 3762375"/>
                <a:gd name="connsiteY98" fmla="*/ 1300163 h 2333625"/>
                <a:gd name="connsiteX99" fmla="*/ 2195512 w 3762375"/>
                <a:gd name="connsiteY99" fmla="*/ 1247775 h 2333625"/>
                <a:gd name="connsiteX100" fmla="*/ 2128837 w 3762375"/>
                <a:gd name="connsiteY100" fmla="*/ 1266825 h 2333625"/>
                <a:gd name="connsiteX101" fmla="*/ 2100262 w 3762375"/>
                <a:gd name="connsiteY101" fmla="*/ 1128713 h 2333625"/>
                <a:gd name="connsiteX102" fmla="*/ 2043112 w 3762375"/>
                <a:gd name="connsiteY102" fmla="*/ 1100138 h 2333625"/>
                <a:gd name="connsiteX103" fmla="*/ 2071687 w 3762375"/>
                <a:gd name="connsiteY103" fmla="*/ 900113 h 2333625"/>
                <a:gd name="connsiteX104" fmla="*/ 2209800 w 3762375"/>
                <a:gd name="connsiteY104" fmla="*/ 771525 h 2333625"/>
                <a:gd name="connsiteX105" fmla="*/ 2147887 w 3762375"/>
                <a:gd name="connsiteY105" fmla="*/ 709613 h 2333625"/>
                <a:gd name="connsiteX106" fmla="*/ 2266950 w 3762375"/>
                <a:gd name="connsiteY106" fmla="*/ 700088 h 2333625"/>
                <a:gd name="connsiteX107" fmla="*/ 2376487 w 3762375"/>
                <a:gd name="connsiteY107" fmla="*/ 614363 h 2333625"/>
                <a:gd name="connsiteX108" fmla="*/ 2243137 w 3762375"/>
                <a:gd name="connsiteY108" fmla="*/ 557213 h 2333625"/>
                <a:gd name="connsiteX109" fmla="*/ 2257425 w 3762375"/>
                <a:gd name="connsiteY109" fmla="*/ 533400 h 2333625"/>
                <a:gd name="connsiteX110" fmla="*/ 2362200 w 3762375"/>
                <a:gd name="connsiteY110" fmla="*/ 585788 h 2333625"/>
                <a:gd name="connsiteX111" fmla="*/ 2428875 w 3762375"/>
                <a:gd name="connsiteY111" fmla="*/ 509588 h 2333625"/>
                <a:gd name="connsiteX112" fmla="*/ 2443162 w 3762375"/>
                <a:gd name="connsiteY112" fmla="*/ 457200 h 2333625"/>
                <a:gd name="connsiteX113" fmla="*/ 2514600 w 3762375"/>
                <a:gd name="connsiteY113" fmla="*/ 500063 h 2333625"/>
                <a:gd name="connsiteX114" fmla="*/ 2562225 w 3762375"/>
                <a:gd name="connsiteY114" fmla="*/ 471488 h 2333625"/>
                <a:gd name="connsiteX115" fmla="*/ 2581275 w 3762375"/>
                <a:gd name="connsiteY115" fmla="*/ 447675 h 2333625"/>
                <a:gd name="connsiteX116" fmla="*/ 2638425 w 3762375"/>
                <a:gd name="connsiteY116" fmla="*/ 376238 h 2333625"/>
                <a:gd name="connsiteX117" fmla="*/ 2557462 w 3762375"/>
                <a:gd name="connsiteY117" fmla="*/ 314325 h 2333625"/>
                <a:gd name="connsiteX118" fmla="*/ 2609850 w 3762375"/>
                <a:gd name="connsiteY118" fmla="*/ 271463 h 2333625"/>
                <a:gd name="connsiteX119" fmla="*/ 2557462 w 3762375"/>
                <a:gd name="connsiteY119" fmla="*/ 190500 h 2333625"/>
                <a:gd name="connsiteX120" fmla="*/ 2447925 w 3762375"/>
                <a:gd name="connsiteY120" fmla="*/ 190500 h 2333625"/>
                <a:gd name="connsiteX121" fmla="*/ 2447925 w 3762375"/>
                <a:gd name="connsiteY121" fmla="*/ 295275 h 2333625"/>
                <a:gd name="connsiteX122" fmla="*/ 2405062 w 3762375"/>
                <a:gd name="connsiteY122" fmla="*/ 395288 h 2333625"/>
                <a:gd name="connsiteX123" fmla="*/ 2357437 w 3762375"/>
                <a:gd name="connsiteY123" fmla="*/ 390525 h 2333625"/>
                <a:gd name="connsiteX124" fmla="*/ 2328862 w 3762375"/>
                <a:gd name="connsiteY124" fmla="*/ 333375 h 2333625"/>
                <a:gd name="connsiteX125" fmla="*/ 2324100 w 3762375"/>
                <a:gd name="connsiteY125" fmla="*/ 252413 h 2333625"/>
                <a:gd name="connsiteX126" fmla="*/ 2286000 w 3762375"/>
                <a:gd name="connsiteY126" fmla="*/ 238125 h 2333625"/>
                <a:gd name="connsiteX127" fmla="*/ 2286000 w 3762375"/>
                <a:gd name="connsiteY127" fmla="*/ 304800 h 2333625"/>
                <a:gd name="connsiteX128" fmla="*/ 2243137 w 3762375"/>
                <a:gd name="connsiteY128" fmla="*/ 285750 h 2333625"/>
                <a:gd name="connsiteX129" fmla="*/ 2219325 w 3762375"/>
                <a:gd name="connsiteY129" fmla="*/ 200025 h 2333625"/>
                <a:gd name="connsiteX130" fmla="*/ 2157412 w 3762375"/>
                <a:gd name="connsiteY130" fmla="*/ 190500 h 2333625"/>
                <a:gd name="connsiteX131" fmla="*/ 2152650 w 3762375"/>
                <a:gd name="connsiteY131" fmla="*/ 166688 h 2333625"/>
                <a:gd name="connsiteX132" fmla="*/ 2114550 w 3762375"/>
                <a:gd name="connsiteY132" fmla="*/ 71438 h 2333625"/>
                <a:gd name="connsiteX133" fmla="*/ 2066925 w 3762375"/>
                <a:gd name="connsiteY133" fmla="*/ 0 h 2333625"/>
                <a:gd name="connsiteX134" fmla="*/ 2009775 w 3762375"/>
                <a:gd name="connsiteY134" fmla="*/ 4763 h 2333625"/>
                <a:gd name="connsiteX135" fmla="*/ 1985962 w 3762375"/>
                <a:gd name="connsiteY135" fmla="*/ 47625 h 2333625"/>
                <a:gd name="connsiteX136" fmla="*/ 1952625 w 3762375"/>
                <a:gd name="connsiteY136" fmla="*/ 57150 h 2333625"/>
                <a:gd name="connsiteX137" fmla="*/ 1981200 w 3762375"/>
                <a:gd name="connsiteY137" fmla="*/ 104775 h 2333625"/>
                <a:gd name="connsiteX138" fmla="*/ 1957387 w 3762375"/>
                <a:gd name="connsiteY138" fmla="*/ 157163 h 2333625"/>
                <a:gd name="connsiteX139" fmla="*/ 2090737 w 3762375"/>
                <a:gd name="connsiteY139" fmla="*/ 242888 h 2333625"/>
                <a:gd name="connsiteX140" fmla="*/ 2090737 w 3762375"/>
                <a:gd name="connsiteY140" fmla="*/ 314325 h 2333625"/>
                <a:gd name="connsiteX141" fmla="*/ 2024062 w 3762375"/>
                <a:gd name="connsiteY141" fmla="*/ 342900 h 2333625"/>
                <a:gd name="connsiteX142" fmla="*/ 2005012 w 3762375"/>
                <a:gd name="connsiteY142" fmla="*/ 447675 h 2333625"/>
                <a:gd name="connsiteX143" fmla="*/ 1952625 w 3762375"/>
                <a:gd name="connsiteY143" fmla="*/ 361950 h 233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3762375" h="2333625">
                  <a:moveTo>
                    <a:pt x="1952625" y="361950"/>
                  </a:moveTo>
                  <a:lnTo>
                    <a:pt x="1900237" y="323850"/>
                  </a:lnTo>
                  <a:lnTo>
                    <a:pt x="1876425" y="385763"/>
                  </a:lnTo>
                  <a:lnTo>
                    <a:pt x="1695450" y="371475"/>
                  </a:lnTo>
                  <a:lnTo>
                    <a:pt x="1566862" y="300038"/>
                  </a:lnTo>
                  <a:lnTo>
                    <a:pt x="1490662" y="323850"/>
                  </a:lnTo>
                  <a:lnTo>
                    <a:pt x="1485900" y="423863"/>
                  </a:lnTo>
                  <a:lnTo>
                    <a:pt x="1457325" y="457200"/>
                  </a:lnTo>
                  <a:lnTo>
                    <a:pt x="1362075" y="361950"/>
                  </a:lnTo>
                  <a:lnTo>
                    <a:pt x="1143000" y="352425"/>
                  </a:lnTo>
                  <a:lnTo>
                    <a:pt x="1152525" y="295275"/>
                  </a:lnTo>
                  <a:lnTo>
                    <a:pt x="962025" y="219075"/>
                  </a:lnTo>
                  <a:lnTo>
                    <a:pt x="838200" y="190500"/>
                  </a:lnTo>
                  <a:lnTo>
                    <a:pt x="747712" y="233363"/>
                  </a:lnTo>
                  <a:lnTo>
                    <a:pt x="714375" y="142875"/>
                  </a:lnTo>
                  <a:lnTo>
                    <a:pt x="638175" y="219075"/>
                  </a:lnTo>
                  <a:lnTo>
                    <a:pt x="595312" y="114300"/>
                  </a:lnTo>
                  <a:lnTo>
                    <a:pt x="500062" y="190500"/>
                  </a:lnTo>
                  <a:lnTo>
                    <a:pt x="447675" y="157163"/>
                  </a:lnTo>
                  <a:lnTo>
                    <a:pt x="347662" y="223838"/>
                  </a:lnTo>
                  <a:lnTo>
                    <a:pt x="280987" y="238125"/>
                  </a:lnTo>
                  <a:lnTo>
                    <a:pt x="271462" y="204788"/>
                  </a:lnTo>
                  <a:lnTo>
                    <a:pt x="214312" y="238125"/>
                  </a:lnTo>
                  <a:lnTo>
                    <a:pt x="228600" y="295275"/>
                  </a:lnTo>
                  <a:lnTo>
                    <a:pt x="4762" y="209550"/>
                  </a:lnTo>
                  <a:cubicBezTo>
                    <a:pt x="3175" y="490538"/>
                    <a:pt x="1587" y="771525"/>
                    <a:pt x="0" y="1052513"/>
                  </a:cubicBezTo>
                  <a:lnTo>
                    <a:pt x="157162" y="1157288"/>
                  </a:lnTo>
                  <a:lnTo>
                    <a:pt x="257175" y="1119188"/>
                  </a:lnTo>
                  <a:lnTo>
                    <a:pt x="342900" y="1238250"/>
                  </a:lnTo>
                  <a:lnTo>
                    <a:pt x="466725" y="1376363"/>
                  </a:lnTo>
                  <a:lnTo>
                    <a:pt x="500062" y="1400175"/>
                  </a:lnTo>
                  <a:lnTo>
                    <a:pt x="471487" y="1533525"/>
                  </a:lnTo>
                  <a:lnTo>
                    <a:pt x="585787" y="1495425"/>
                  </a:lnTo>
                  <a:lnTo>
                    <a:pt x="538162" y="1590675"/>
                  </a:lnTo>
                  <a:lnTo>
                    <a:pt x="590550" y="1676400"/>
                  </a:lnTo>
                  <a:lnTo>
                    <a:pt x="614362" y="1700213"/>
                  </a:lnTo>
                  <a:lnTo>
                    <a:pt x="752475" y="1752600"/>
                  </a:lnTo>
                  <a:lnTo>
                    <a:pt x="742950" y="1838325"/>
                  </a:lnTo>
                  <a:lnTo>
                    <a:pt x="800100" y="1800225"/>
                  </a:lnTo>
                  <a:lnTo>
                    <a:pt x="814387" y="1885950"/>
                  </a:lnTo>
                  <a:lnTo>
                    <a:pt x="881062" y="1857375"/>
                  </a:lnTo>
                  <a:lnTo>
                    <a:pt x="1390650" y="1838325"/>
                  </a:lnTo>
                  <a:lnTo>
                    <a:pt x="1981200" y="1833563"/>
                  </a:lnTo>
                  <a:lnTo>
                    <a:pt x="2028825" y="1800225"/>
                  </a:lnTo>
                  <a:lnTo>
                    <a:pt x="2109787" y="1881188"/>
                  </a:lnTo>
                  <a:lnTo>
                    <a:pt x="2238375" y="1914525"/>
                  </a:lnTo>
                  <a:lnTo>
                    <a:pt x="2338387" y="1843088"/>
                  </a:lnTo>
                  <a:lnTo>
                    <a:pt x="2466975" y="1919288"/>
                  </a:lnTo>
                  <a:lnTo>
                    <a:pt x="2528887" y="2033588"/>
                  </a:lnTo>
                  <a:lnTo>
                    <a:pt x="2681287" y="2052638"/>
                  </a:lnTo>
                  <a:lnTo>
                    <a:pt x="2690812" y="2138363"/>
                  </a:lnTo>
                  <a:lnTo>
                    <a:pt x="2633662" y="2143125"/>
                  </a:lnTo>
                  <a:lnTo>
                    <a:pt x="2600325" y="2233613"/>
                  </a:lnTo>
                  <a:lnTo>
                    <a:pt x="2552700" y="2295525"/>
                  </a:lnTo>
                  <a:lnTo>
                    <a:pt x="2552700" y="2333625"/>
                  </a:lnTo>
                  <a:lnTo>
                    <a:pt x="2709862" y="2271713"/>
                  </a:lnTo>
                  <a:lnTo>
                    <a:pt x="2700337" y="2214563"/>
                  </a:lnTo>
                  <a:lnTo>
                    <a:pt x="2833687" y="2224088"/>
                  </a:lnTo>
                  <a:lnTo>
                    <a:pt x="2847975" y="2147888"/>
                  </a:lnTo>
                  <a:lnTo>
                    <a:pt x="2900362" y="2100263"/>
                  </a:lnTo>
                  <a:lnTo>
                    <a:pt x="3038475" y="2105025"/>
                  </a:lnTo>
                  <a:lnTo>
                    <a:pt x="3128962" y="2043113"/>
                  </a:lnTo>
                  <a:lnTo>
                    <a:pt x="3171825" y="1933575"/>
                  </a:lnTo>
                  <a:lnTo>
                    <a:pt x="3081337" y="1957388"/>
                  </a:lnTo>
                  <a:lnTo>
                    <a:pt x="3224212" y="1814513"/>
                  </a:lnTo>
                  <a:lnTo>
                    <a:pt x="3271837" y="1785938"/>
                  </a:lnTo>
                  <a:lnTo>
                    <a:pt x="3324225" y="1747838"/>
                  </a:lnTo>
                  <a:lnTo>
                    <a:pt x="3576637" y="1743075"/>
                  </a:lnTo>
                  <a:lnTo>
                    <a:pt x="3657600" y="1657350"/>
                  </a:lnTo>
                  <a:lnTo>
                    <a:pt x="3762375" y="1614488"/>
                  </a:lnTo>
                  <a:lnTo>
                    <a:pt x="3762375" y="1519238"/>
                  </a:lnTo>
                  <a:lnTo>
                    <a:pt x="3705225" y="1485900"/>
                  </a:lnTo>
                  <a:lnTo>
                    <a:pt x="3557587" y="1519238"/>
                  </a:lnTo>
                  <a:lnTo>
                    <a:pt x="3705225" y="1428750"/>
                  </a:lnTo>
                  <a:lnTo>
                    <a:pt x="3543300" y="1366838"/>
                  </a:lnTo>
                  <a:lnTo>
                    <a:pt x="3481387" y="1266825"/>
                  </a:lnTo>
                  <a:lnTo>
                    <a:pt x="3486150" y="1152525"/>
                  </a:lnTo>
                  <a:lnTo>
                    <a:pt x="3371850" y="1009650"/>
                  </a:lnTo>
                  <a:lnTo>
                    <a:pt x="3252787" y="1171575"/>
                  </a:lnTo>
                  <a:lnTo>
                    <a:pt x="3181350" y="1100138"/>
                  </a:lnTo>
                  <a:lnTo>
                    <a:pt x="3152775" y="1009650"/>
                  </a:lnTo>
                  <a:lnTo>
                    <a:pt x="3157537" y="962025"/>
                  </a:lnTo>
                  <a:lnTo>
                    <a:pt x="3095625" y="919163"/>
                  </a:lnTo>
                  <a:lnTo>
                    <a:pt x="2986087" y="809625"/>
                  </a:lnTo>
                  <a:lnTo>
                    <a:pt x="2914650" y="871538"/>
                  </a:lnTo>
                  <a:lnTo>
                    <a:pt x="2795587" y="814388"/>
                  </a:lnTo>
                  <a:lnTo>
                    <a:pt x="2795587" y="890588"/>
                  </a:lnTo>
                  <a:lnTo>
                    <a:pt x="2814637" y="1019175"/>
                  </a:lnTo>
                  <a:lnTo>
                    <a:pt x="2752725" y="1081088"/>
                  </a:lnTo>
                  <a:lnTo>
                    <a:pt x="2757487" y="1147763"/>
                  </a:lnTo>
                  <a:lnTo>
                    <a:pt x="2843212" y="1266825"/>
                  </a:lnTo>
                  <a:lnTo>
                    <a:pt x="2752725" y="1381125"/>
                  </a:lnTo>
                  <a:lnTo>
                    <a:pt x="2690812" y="1447800"/>
                  </a:lnTo>
                  <a:lnTo>
                    <a:pt x="2762250" y="1638300"/>
                  </a:lnTo>
                  <a:lnTo>
                    <a:pt x="2686050" y="1662113"/>
                  </a:lnTo>
                  <a:lnTo>
                    <a:pt x="2605087" y="1571625"/>
                  </a:lnTo>
                  <a:lnTo>
                    <a:pt x="2562225" y="1385888"/>
                  </a:lnTo>
                  <a:lnTo>
                    <a:pt x="2481262" y="1381125"/>
                  </a:lnTo>
                  <a:lnTo>
                    <a:pt x="2338387" y="1300163"/>
                  </a:lnTo>
                  <a:lnTo>
                    <a:pt x="2195512" y="1247775"/>
                  </a:lnTo>
                  <a:lnTo>
                    <a:pt x="2128837" y="1266825"/>
                  </a:lnTo>
                  <a:lnTo>
                    <a:pt x="2100262" y="1128713"/>
                  </a:lnTo>
                  <a:lnTo>
                    <a:pt x="2043112" y="1100138"/>
                  </a:lnTo>
                  <a:lnTo>
                    <a:pt x="2071687" y="900113"/>
                  </a:lnTo>
                  <a:lnTo>
                    <a:pt x="2209800" y="771525"/>
                  </a:lnTo>
                  <a:lnTo>
                    <a:pt x="2147887" y="709613"/>
                  </a:lnTo>
                  <a:lnTo>
                    <a:pt x="2266950" y="700088"/>
                  </a:lnTo>
                  <a:lnTo>
                    <a:pt x="2376487" y="614363"/>
                  </a:lnTo>
                  <a:lnTo>
                    <a:pt x="2243137" y="557213"/>
                  </a:lnTo>
                  <a:lnTo>
                    <a:pt x="2257425" y="533400"/>
                  </a:lnTo>
                  <a:lnTo>
                    <a:pt x="2362200" y="585788"/>
                  </a:lnTo>
                  <a:lnTo>
                    <a:pt x="2428875" y="509588"/>
                  </a:lnTo>
                  <a:lnTo>
                    <a:pt x="2443162" y="457200"/>
                  </a:lnTo>
                  <a:lnTo>
                    <a:pt x="2514600" y="500063"/>
                  </a:lnTo>
                  <a:lnTo>
                    <a:pt x="2562225" y="471488"/>
                  </a:lnTo>
                  <a:lnTo>
                    <a:pt x="2581275" y="447675"/>
                  </a:lnTo>
                  <a:lnTo>
                    <a:pt x="2638425" y="376238"/>
                  </a:lnTo>
                  <a:lnTo>
                    <a:pt x="2557462" y="314325"/>
                  </a:lnTo>
                  <a:lnTo>
                    <a:pt x="2609850" y="271463"/>
                  </a:lnTo>
                  <a:lnTo>
                    <a:pt x="2557462" y="190500"/>
                  </a:lnTo>
                  <a:lnTo>
                    <a:pt x="2447925" y="190500"/>
                  </a:lnTo>
                  <a:lnTo>
                    <a:pt x="2447925" y="295275"/>
                  </a:lnTo>
                  <a:lnTo>
                    <a:pt x="2405062" y="395288"/>
                  </a:lnTo>
                  <a:lnTo>
                    <a:pt x="2357437" y="390525"/>
                  </a:lnTo>
                  <a:lnTo>
                    <a:pt x="2328862" y="333375"/>
                  </a:lnTo>
                  <a:lnTo>
                    <a:pt x="2324100" y="252413"/>
                  </a:lnTo>
                  <a:lnTo>
                    <a:pt x="2286000" y="238125"/>
                  </a:lnTo>
                  <a:lnTo>
                    <a:pt x="2286000" y="304800"/>
                  </a:lnTo>
                  <a:lnTo>
                    <a:pt x="2243137" y="285750"/>
                  </a:lnTo>
                  <a:lnTo>
                    <a:pt x="2219325" y="200025"/>
                  </a:lnTo>
                  <a:lnTo>
                    <a:pt x="2157412" y="190500"/>
                  </a:lnTo>
                  <a:lnTo>
                    <a:pt x="2152650" y="166688"/>
                  </a:lnTo>
                  <a:lnTo>
                    <a:pt x="2114550" y="71438"/>
                  </a:lnTo>
                  <a:lnTo>
                    <a:pt x="2066925" y="0"/>
                  </a:lnTo>
                  <a:lnTo>
                    <a:pt x="2009775" y="4763"/>
                  </a:lnTo>
                  <a:lnTo>
                    <a:pt x="1985962" y="47625"/>
                  </a:lnTo>
                  <a:lnTo>
                    <a:pt x="1952625" y="57150"/>
                  </a:lnTo>
                  <a:lnTo>
                    <a:pt x="1981200" y="104775"/>
                  </a:lnTo>
                  <a:lnTo>
                    <a:pt x="1957387" y="157163"/>
                  </a:lnTo>
                  <a:lnTo>
                    <a:pt x="2090737" y="242888"/>
                  </a:lnTo>
                  <a:lnTo>
                    <a:pt x="2090737" y="314325"/>
                  </a:lnTo>
                  <a:lnTo>
                    <a:pt x="2024062" y="342900"/>
                  </a:lnTo>
                  <a:lnTo>
                    <a:pt x="2005012" y="447675"/>
                  </a:lnTo>
                  <a:lnTo>
                    <a:pt x="1952625" y="36195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2038350" y="3343275"/>
              <a:ext cx="2867025" cy="2224088"/>
            </a:xfrm>
            <a:custGeom>
              <a:avLst/>
              <a:gdLst>
                <a:gd name="connsiteX0" fmla="*/ 2786063 w 2867025"/>
                <a:gd name="connsiteY0" fmla="*/ 314325 h 2224088"/>
                <a:gd name="connsiteX1" fmla="*/ 2767013 w 2867025"/>
                <a:gd name="connsiteY1" fmla="*/ 385763 h 2224088"/>
                <a:gd name="connsiteX2" fmla="*/ 2657475 w 2867025"/>
                <a:gd name="connsiteY2" fmla="*/ 352425 h 2224088"/>
                <a:gd name="connsiteX3" fmla="*/ 2647950 w 2867025"/>
                <a:gd name="connsiteY3" fmla="*/ 238125 h 2224088"/>
                <a:gd name="connsiteX4" fmla="*/ 2676525 w 2867025"/>
                <a:gd name="connsiteY4" fmla="*/ 200025 h 2224088"/>
                <a:gd name="connsiteX5" fmla="*/ 2643188 w 2867025"/>
                <a:gd name="connsiteY5" fmla="*/ 157163 h 2224088"/>
                <a:gd name="connsiteX6" fmla="*/ 2505075 w 2867025"/>
                <a:gd name="connsiteY6" fmla="*/ 200025 h 2224088"/>
                <a:gd name="connsiteX7" fmla="*/ 2381250 w 2867025"/>
                <a:gd name="connsiteY7" fmla="*/ 290513 h 2224088"/>
                <a:gd name="connsiteX8" fmla="*/ 2486025 w 2867025"/>
                <a:gd name="connsiteY8" fmla="*/ 290513 h 2224088"/>
                <a:gd name="connsiteX9" fmla="*/ 2433638 w 2867025"/>
                <a:gd name="connsiteY9" fmla="*/ 328613 h 2224088"/>
                <a:gd name="connsiteX10" fmla="*/ 2343150 w 2867025"/>
                <a:gd name="connsiteY10" fmla="*/ 419100 h 2224088"/>
                <a:gd name="connsiteX11" fmla="*/ 2295525 w 2867025"/>
                <a:gd name="connsiteY11" fmla="*/ 442913 h 2224088"/>
                <a:gd name="connsiteX12" fmla="*/ 2205038 w 2867025"/>
                <a:gd name="connsiteY12" fmla="*/ 438150 h 2224088"/>
                <a:gd name="connsiteX13" fmla="*/ 2124075 w 2867025"/>
                <a:gd name="connsiteY13" fmla="*/ 485775 h 2224088"/>
                <a:gd name="connsiteX14" fmla="*/ 2128838 w 2867025"/>
                <a:gd name="connsiteY14" fmla="*/ 566738 h 2224088"/>
                <a:gd name="connsiteX15" fmla="*/ 2005013 w 2867025"/>
                <a:gd name="connsiteY15" fmla="*/ 566738 h 2224088"/>
                <a:gd name="connsiteX16" fmla="*/ 1943100 w 2867025"/>
                <a:gd name="connsiteY16" fmla="*/ 657225 h 2224088"/>
                <a:gd name="connsiteX17" fmla="*/ 1847850 w 2867025"/>
                <a:gd name="connsiteY17" fmla="*/ 671513 h 2224088"/>
                <a:gd name="connsiteX18" fmla="*/ 1928813 w 2867025"/>
                <a:gd name="connsiteY18" fmla="*/ 481013 h 2224088"/>
                <a:gd name="connsiteX19" fmla="*/ 1990725 w 2867025"/>
                <a:gd name="connsiteY19" fmla="*/ 438150 h 2224088"/>
                <a:gd name="connsiteX20" fmla="*/ 1971675 w 2867025"/>
                <a:gd name="connsiteY20" fmla="*/ 357188 h 2224088"/>
                <a:gd name="connsiteX21" fmla="*/ 2028825 w 2867025"/>
                <a:gd name="connsiteY21" fmla="*/ 461963 h 2224088"/>
                <a:gd name="connsiteX22" fmla="*/ 1857375 w 2867025"/>
                <a:gd name="connsiteY22" fmla="*/ 585788 h 2224088"/>
                <a:gd name="connsiteX23" fmla="*/ 1852613 w 2867025"/>
                <a:gd name="connsiteY23" fmla="*/ 504825 h 2224088"/>
                <a:gd name="connsiteX24" fmla="*/ 1809750 w 2867025"/>
                <a:gd name="connsiteY24" fmla="*/ 523875 h 2224088"/>
                <a:gd name="connsiteX25" fmla="*/ 1833563 w 2867025"/>
                <a:gd name="connsiteY25" fmla="*/ 438150 h 2224088"/>
                <a:gd name="connsiteX26" fmla="*/ 1762125 w 2867025"/>
                <a:gd name="connsiteY26" fmla="*/ 423863 h 2224088"/>
                <a:gd name="connsiteX27" fmla="*/ 1719263 w 2867025"/>
                <a:gd name="connsiteY27" fmla="*/ 471488 h 2224088"/>
                <a:gd name="connsiteX28" fmla="*/ 1685925 w 2867025"/>
                <a:gd name="connsiteY28" fmla="*/ 604838 h 2224088"/>
                <a:gd name="connsiteX29" fmla="*/ 1647825 w 2867025"/>
                <a:gd name="connsiteY29" fmla="*/ 676275 h 2224088"/>
                <a:gd name="connsiteX30" fmla="*/ 1628775 w 2867025"/>
                <a:gd name="connsiteY30" fmla="*/ 600075 h 2224088"/>
                <a:gd name="connsiteX31" fmla="*/ 1633538 w 2867025"/>
                <a:gd name="connsiteY31" fmla="*/ 519113 h 2224088"/>
                <a:gd name="connsiteX32" fmla="*/ 1657350 w 2867025"/>
                <a:gd name="connsiteY32" fmla="*/ 447675 h 2224088"/>
                <a:gd name="connsiteX33" fmla="*/ 1585913 w 2867025"/>
                <a:gd name="connsiteY33" fmla="*/ 457200 h 2224088"/>
                <a:gd name="connsiteX34" fmla="*/ 1676400 w 2867025"/>
                <a:gd name="connsiteY34" fmla="*/ 390525 h 2224088"/>
                <a:gd name="connsiteX35" fmla="*/ 1785938 w 2867025"/>
                <a:gd name="connsiteY35" fmla="*/ 352425 h 2224088"/>
                <a:gd name="connsiteX36" fmla="*/ 1728788 w 2867025"/>
                <a:gd name="connsiteY36" fmla="*/ 333375 h 2224088"/>
                <a:gd name="connsiteX37" fmla="*/ 1624013 w 2867025"/>
                <a:gd name="connsiteY37" fmla="*/ 357188 h 2224088"/>
                <a:gd name="connsiteX38" fmla="*/ 1585913 w 2867025"/>
                <a:gd name="connsiteY38" fmla="*/ 300038 h 2224088"/>
                <a:gd name="connsiteX39" fmla="*/ 1485900 w 2867025"/>
                <a:gd name="connsiteY39" fmla="*/ 357188 h 2224088"/>
                <a:gd name="connsiteX40" fmla="*/ 1452563 w 2867025"/>
                <a:gd name="connsiteY40" fmla="*/ 333375 h 2224088"/>
                <a:gd name="connsiteX41" fmla="*/ 1552575 w 2867025"/>
                <a:gd name="connsiteY41" fmla="*/ 200025 h 2224088"/>
                <a:gd name="connsiteX42" fmla="*/ 1243013 w 2867025"/>
                <a:gd name="connsiteY42" fmla="*/ 0 h 2224088"/>
                <a:gd name="connsiteX43" fmla="*/ 609600 w 2867025"/>
                <a:gd name="connsiteY43" fmla="*/ 128588 h 2224088"/>
                <a:gd name="connsiteX44" fmla="*/ 223838 w 2867025"/>
                <a:gd name="connsiteY44" fmla="*/ 195263 h 2224088"/>
                <a:gd name="connsiteX45" fmla="*/ 152400 w 2867025"/>
                <a:gd name="connsiteY45" fmla="*/ 157163 h 2224088"/>
                <a:gd name="connsiteX46" fmla="*/ 109538 w 2867025"/>
                <a:gd name="connsiteY46" fmla="*/ 252413 h 2224088"/>
                <a:gd name="connsiteX47" fmla="*/ 90488 w 2867025"/>
                <a:gd name="connsiteY47" fmla="*/ 304800 h 2224088"/>
                <a:gd name="connsiteX48" fmla="*/ 42863 w 2867025"/>
                <a:gd name="connsiteY48" fmla="*/ 257175 h 2224088"/>
                <a:gd name="connsiteX49" fmla="*/ 33338 w 2867025"/>
                <a:gd name="connsiteY49" fmla="*/ 228600 h 2224088"/>
                <a:gd name="connsiteX50" fmla="*/ 14288 w 2867025"/>
                <a:gd name="connsiteY50" fmla="*/ 333375 h 2224088"/>
                <a:gd name="connsiteX51" fmla="*/ 14288 w 2867025"/>
                <a:gd name="connsiteY51" fmla="*/ 333375 h 2224088"/>
                <a:gd name="connsiteX52" fmla="*/ 23813 w 2867025"/>
                <a:gd name="connsiteY52" fmla="*/ 514350 h 2224088"/>
                <a:gd name="connsiteX53" fmla="*/ 0 w 2867025"/>
                <a:gd name="connsiteY53" fmla="*/ 681038 h 2224088"/>
                <a:gd name="connsiteX54" fmla="*/ 19050 w 2867025"/>
                <a:gd name="connsiteY54" fmla="*/ 800100 h 2224088"/>
                <a:gd name="connsiteX55" fmla="*/ 76200 w 2867025"/>
                <a:gd name="connsiteY55" fmla="*/ 895350 h 2224088"/>
                <a:gd name="connsiteX56" fmla="*/ 142875 w 2867025"/>
                <a:gd name="connsiteY56" fmla="*/ 871538 h 2224088"/>
                <a:gd name="connsiteX57" fmla="*/ 104775 w 2867025"/>
                <a:gd name="connsiteY57" fmla="*/ 947738 h 2224088"/>
                <a:gd name="connsiteX58" fmla="*/ 123825 w 2867025"/>
                <a:gd name="connsiteY58" fmla="*/ 1028700 h 2224088"/>
                <a:gd name="connsiteX59" fmla="*/ 223838 w 2867025"/>
                <a:gd name="connsiteY59" fmla="*/ 1128713 h 2224088"/>
                <a:gd name="connsiteX60" fmla="*/ 304800 w 2867025"/>
                <a:gd name="connsiteY60" fmla="*/ 1166813 h 2224088"/>
                <a:gd name="connsiteX61" fmla="*/ 385763 w 2867025"/>
                <a:gd name="connsiteY61" fmla="*/ 1385888 h 2224088"/>
                <a:gd name="connsiteX62" fmla="*/ 457200 w 2867025"/>
                <a:gd name="connsiteY62" fmla="*/ 1438275 h 2224088"/>
                <a:gd name="connsiteX63" fmla="*/ 438150 w 2867025"/>
                <a:gd name="connsiteY63" fmla="*/ 1538288 h 2224088"/>
                <a:gd name="connsiteX64" fmla="*/ 495300 w 2867025"/>
                <a:gd name="connsiteY64" fmla="*/ 1557338 h 2224088"/>
                <a:gd name="connsiteX65" fmla="*/ 566738 w 2867025"/>
                <a:gd name="connsiteY65" fmla="*/ 1614488 h 2224088"/>
                <a:gd name="connsiteX66" fmla="*/ 585788 w 2867025"/>
                <a:gd name="connsiteY66" fmla="*/ 1752600 h 2224088"/>
                <a:gd name="connsiteX67" fmla="*/ 681038 w 2867025"/>
                <a:gd name="connsiteY67" fmla="*/ 1809750 h 2224088"/>
                <a:gd name="connsiteX68" fmla="*/ 676275 w 2867025"/>
                <a:gd name="connsiteY68" fmla="*/ 1690688 h 2224088"/>
                <a:gd name="connsiteX69" fmla="*/ 623888 w 2867025"/>
                <a:gd name="connsiteY69" fmla="*/ 1643063 h 2224088"/>
                <a:gd name="connsiteX70" fmla="*/ 552450 w 2867025"/>
                <a:gd name="connsiteY70" fmla="*/ 1514475 h 2224088"/>
                <a:gd name="connsiteX71" fmla="*/ 457200 w 2867025"/>
                <a:gd name="connsiteY71" fmla="*/ 1371600 h 2224088"/>
                <a:gd name="connsiteX72" fmla="*/ 419100 w 2867025"/>
                <a:gd name="connsiteY72" fmla="*/ 1276350 h 2224088"/>
                <a:gd name="connsiteX73" fmla="*/ 471488 w 2867025"/>
                <a:gd name="connsiteY73" fmla="*/ 1281113 h 2224088"/>
                <a:gd name="connsiteX74" fmla="*/ 542925 w 2867025"/>
                <a:gd name="connsiteY74" fmla="*/ 1357313 h 2224088"/>
                <a:gd name="connsiteX75" fmla="*/ 604838 w 2867025"/>
                <a:gd name="connsiteY75" fmla="*/ 1490663 h 2224088"/>
                <a:gd name="connsiteX76" fmla="*/ 676275 w 2867025"/>
                <a:gd name="connsiteY76" fmla="*/ 1562100 h 2224088"/>
                <a:gd name="connsiteX77" fmla="*/ 685800 w 2867025"/>
                <a:gd name="connsiteY77" fmla="*/ 1619250 h 2224088"/>
                <a:gd name="connsiteX78" fmla="*/ 733425 w 2867025"/>
                <a:gd name="connsiteY78" fmla="*/ 1681163 h 2224088"/>
                <a:gd name="connsiteX79" fmla="*/ 871538 w 2867025"/>
                <a:gd name="connsiteY79" fmla="*/ 1824038 h 2224088"/>
                <a:gd name="connsiteX80" fmla="*/ 847725 w 2867025"/>
                <a:gd name="connsiteY80" fmla="*/ 1895475 h 2224088"/>
                <a:gd name="connsiteX81" fmla="*/ 833438 w 2867025"/>
                <a:gd name="connsiteY81" fmla="*/ 1962150 h 2224088"/>
                <a:gd name="connsiteX82" fmla="*/ 976313 w 2867025"/>
                <a:gd name="connsiteY82" fmla="*/ 2047875 h 2224088"/>
                <a:gd name="connsiteX83" fmla="*/ 1019175 w 2867025"/>
                <a:gd name="connsiteY83" fmla="*/ 2043113 h 2224088"/>
                <a:gd name="connsiteX84" fmla="*/ 1062038 w 2867025"/>
                <a:gd name="connsiteY84" fmla="*/ 2119313 h 2224088"/>
                <a:gd name="connsiteX85" fmla="*/ 1271588 w 2867025"/>
                <a:gd name="connsiteY85" fmla="*/ 2181225 h 2224088"/>
                <a:gd name="connsiteX86" fmla="*/ 1347788 w 2867025"/>
                <a:gd name="connsiteY86" fmla="*/ 2138363 h 2224088"/>
                <a:gd name="connsiteX87" fmla="*/ 1423988 w 2867025"/>
                <a:gd name="connsiteY87" fmla="*/ 2190750 h 2224088"/>
                <a:gd name="connsiteX88" fmla="*/ 1433513 w 2867025"/>
                <a:gd name="connsiteY88" fmla="*/ 2224088 h 2224088"/>
                <a:gd name="connsiteX89" fmla="*/ 1466850 w 2867025"/>
                <a:gd name="connsiteY89" fmla="*/ 2147888 h 2224088"/>
                <a:gd name="connsiteX90" fmla="*/ 1509713 w 2867025"/>
                <a:gd name="connsiteY90" fmla="*/ 2152650 h 2224088"/>
                <a:gd name="connsiteX91" fmla="*/ 1485900 w 2867025"/>
                <a:gd name="connsiteY91" fmla="*/ 2071688 h 2224088"/>
                <a:gd name="connsiteX92" fmla="*/ 1538288 w 2867025"/>
                <a:gd name="connsiteY92" fmla="*/ 2057400 h 2224088"/>
                <a:gd name="connsiteX93" fmla="*/ 1600200 w 2867025"/>
                <a:gd name="connsiteY93" fmla="*/ 2028825 h 2224088"/>
                <a:gd name="connsiteX94" fmla="*/ 1633538 w 2867025"/>
                <a:gd name="connsiteY94" fmla="*/ 2052638 h 2224088"/>
                <a:gd name="connsiteX95" fmla="*/ 1643063 w 2867025"/>
                <a:gd name="connsiteY95" fmla="*/ 1928813 h 2224088"/>
                <a:gd name="connsiteX96" fmla="*/ 1690688 w 2867025"/>
                <a:gd name="connsiteY96" fmla="*/ 1871663 h 2224088"/>
                <a:gd name="connsiteX97" fmla="*/ 1543050 w 2867025"/>
                <a:gd name="connsiteY97" fmla="*/ 1847850 h 2224088"/>
                <a:gd name="connsiteX98" fmla="*/ 1509713 w 2867025"/>
                <a:gd name="connsiteY98" fmla="*/ 1962150 h 2224088"/>
                <a:gd name="connsiteX99" fmla="*/ 1385888 w 2867025"/>
                <a:gd name="connsiteY99" fmla="*/ 2028825 h 2224088"/>
                <a:gd name="connsiteX100" fmla="*/ 1281113 w 2867025"/>
                <a:gd name="connsiteY100" fmla="*/ 1990725 h 2224088"/>
                <a:gd name="connsiteX101" fmla="*/ 1200150 w 2867025"/>
                <a:gd name="connsiteY101" fmla="*/ 1871663 h 2224088"/>
                <a:gd name="connsiteX102" fmla="*/ 1181100 w 2867025"/>
                <a:gd name="connsiteY102" fmla="*/ 1700213 h 2224088"/>
                <a:gd name="connsiteX103" fmla="*/ 1219200 w 2867025"/>
                <a:gd name="connsiteY103" fmla="*/ 1581150 h 2224088"/>
                <a:gd name="connsiteX104" fmla="*/ 1204913 w 2867025"/>
                <a:gd name="connsiteY104" fmla="*/ 1490663 h 2224088"/>
                <a:gd name="connsiteX105" fmla="*/ 1281113 w 2867025"/>
                <a:gd name="connsiteY105" fmla="*/ 1452563 h 2224088"/>
                <a:gd name="connsiteX106" fmla="*/ 1347788 w 2867025"/>
                <a:gd name="connsiteY106" fmla="*/ 1376363 h 2224088"/>
                <a:gd name="connsiteX107" fmla="*/ 1481138 w 2867025"/>
                <a:gd name="connsiteY107" fmla="*/ 1385888 h 2224088"/>
                <a:gd name="connsiteX108" fmla="*/ 1538288 w 2867025"/>
                <a:gd name="connsiteY108" fmla="*/ 1428750 h 2224088"/>
                <a:gd name="connsiteX109" fmla="*/ 1581150 w 2867025"/>
                <a:gd name="connsiteY109" fmla="*/ 1414463 h 2224088"/>
                <a:gd name="connsiteX110" fmla="*/ 1509713 w 2867025"/>
                <a:gd name="connsiteY110" fmla="*/ 1343025 h 2224088"/>
                <a:gd name="connsiteX111" fmla="*/ 1709738 w 2867025"/>
                <a:gd name="connsiteY111" fmla="*/ 1362075 h 2224088"/>
                <a:gd name="connsiteX112" fmla="*/ 1733550 w 2867025"/>
                <a:gd name="connsiteY112" fmla="*/ 1404938 h 2224088"/>
                <a:gd name="connsiteX113" fmla="*/ 1795463 w 2867025"/>
                <a:gd name="connsiteY113" fmla="*/ 1366838 h 2224088"/>
                <a:gd name="connsiteX114" fmla="*/ 1852613 w 2867025"/>
                <a:gd name="connsiteY114" fmla="*/ 1452563 h 2224088"/>
                <a:gd name="connsiteX115" fmla="*/ 1843088 w 2867025"/>
                <a:gd name="connsiteY115" fmla="*/ 1543050 h 2224088"/>
                <a:gd name="connsiteX116" fmla="*/ 1905000 w 2867025"/>
                <a:gd name="connsiteY116" fmla="*/ 1609725 h 2224088"/>
                <a:gd name="connsiteX117" fmla="*/ 1976438 w 2867025"/>
                <a:gd name="connsiteY117" fmla="*/ 1676400 h 2224088"/>
                <a:gd name="connsiteX118" fmla="*/ 1957388 w 2867025"/>
                <a:gd name="connsiteY118" fmla="*/ 1481138 h 2224088"/>
                <a:gd name="connsiteX119" fmla="*/ 1909763 w 2867025"/>
                <a:gd name="connsiteY119" fmla="*/ 1295400 h 2224088"/>
                <a:gd name="connsiteX120" fmla="*/ 2043113 w 2867025"/>
                <a:gd name="connsiteY120" fmla="*/ 1133475 h 2224088"/>
                <a:gd name="connsiteX121" fmla="*/ 2143125 w 2867025"/>
                <a:gd name="connsiteY121" fmla="*/ 1023938 h 2224088"/>
                <a:gd name="connsiteX122" fmla="*/ 2119313 w 2867025"/>
                <a:gd name="connsiteY122" fmla="*/ 914400 h 2224088"/>
                <a:gd name="connsiteX123" fmla="*/ 2090738 w 2867025"/>
                <a:gd name="connsiteY123" fmla="*/ 881063 h 2224088"/>
                <a:gd name="connsiteX124" fmla="*/ 2138363 w 2867025"/>
                <a:gd name="connsiteY124" fmla="*/ 771525 h 2224088"/>
                <a:gd name="connsiteX125" fmla="*/ 2166938 w 2867025"/>
                <a:gd name="connsiteY125" fmla="*/ 919163 h 2224088"/>
                <a:gd name="connsiteX126" fmla="*/ 2176463 w 2867025"/>
                <a:gd name="connsiteY126" fmla="*/ 833438 h 2224088"/>
                <a:gd name="connsiteX127" fmla="*/ 2224088 w 2867025"/>
                <a:gd name="connsiteY127" fmla="*/ 785813 h 2224088"/>
                <a:gd name="connsiteX128" fmla="*/ 2243138 w 2867025"/>
                <a:gd name="connsiteY128" fmla="*/ 714375 h 2224088"/>
                <a:gd name="connsiteX129" fmla="*/ 2400300 w 2867025"/>
                <a:gd name="connsiteY129" fmla="*/ 666750 h 2224088"/>
                <a:gd name="connsiteX130" fmla="*/ 2362200 w 2867025"/>
                <a:gd name="connsiteY130" fmla="*/ 619125 h 2224088"/>
                <a:gd name="connsiteX131" fmla="*/ 2433638 w 2867025"/>
                <a:gd name="connsiteY131" fmla="*/ 514350 h 2224088"/>
                <a:gd name="connsiteX132" fmla="*/ 2514600 w 2867025"/>
                <a:gd name="connsiteY132" fmla="*/ 490538 h 2224088"/>
                <a:gd name="connsiteX133" fmla="*/ 2562225 w 2867025"/>
                <a:gd name="connsiteY133" fmla="*/ 442913 h 2224088"/>
                <a:gd name="connsiteX134" fmla="*/ 2662238 w 2867025"/>
                <a:gd name="connsiteY134" fmla="*/ 409575 h 2224088"/>
                <a:gd name="connsiteX135" fmla="*/ 2595563 w 2867025"/>
                <a:gd name="connsiteY135" fmla="*/ 500063 h 2224088"/>
                <a:gd name="connsiteX136" fmla="*/ 2609850 w 2867025"/>
                <a:gd name="connsiteY136" fmla="*/ 547688 h 2224088"/>
                <a:gd name="connsiteX137" fmla="*/ 2667000 w 2867025"/>
                <a:gd name="connsiteY137" fmla="*/ 495300 h 2224088"/>
                <a:gd name="connsiteX138" fmla="*/ 2743200 w 2867025"/>
                <a:gd name="connsiteY138" fmla="*/ 471488 h 2224088"/>
                <a:gd name="connsiteX139" fmla="*/ 2814638 w 2867025"/>
                <a:gd name="connsiteY139" fmla="*/ 404813 h 2224088"/>
                <a:gd name="connsiteX140" fmla="*/ 2867025 w 2867025"/>
                <a:gd name="connsiteY140" fmla="*/ 400050 h 2224088"/>
                <a:gd name="connsiteX141" fmla="*/ 2786063 w 2867025"/>
                <a:gd name="connsiteY141" fmla="*/ 314325 h 2224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2867025" h="2224088">
                  <a:moveTo>
                    <a:pt x="2786063" y="314325"/>
                  </a:moveTo>
                  <a:lnTo>
                    <a:pt x="2767013" y="385763"/>
                  </a:lnTo>
                  <a:lnTo>
                    <a:pt x="2657475" y="352425"/>
                  </a:lnTo>
                  <a:lnTo>
                    <a:pt x="2647950" y="238125"/>
                  </a:lnTo>
                  <a:lnTo>
                    <a:pt x="2676525" y="200025"/>
                  </a:lnTo>
                  <a:lnTo>
                    <a:pt x="2643188" y="157163"/>
                  </a:lnTo>
                  <a:lnTo>
                    <a:pt x="2505075" y="200025"/>
                  </a:lnTo>
                  <a:lnTo>
                    <a:pt x="2381250" y="290513"/>
                  </a:lnTo>
                  <a:lnTo>
                    <a:pt x="2486025" y="290513"/>
                  </a:lnTo>
                  <a:lnTo>
                    <a:pt x="2433638" y="328613"/>
                  </a:lnTo>
                  <a:lnTo>
                    <a:pt x="2343150" y="419100"/>
                  </a:lnTo>
                  <a:lnTo>
                    <a:pt x="2295525" y="442913"/>
                  </a:lnTo>
                  <a:lnTo>
                    <a:pt x="2205038" y="438150"/>
                  </a:lnTo>
                  <a:lnTo>
                    <a:pt x="2124075" y="485775"/>
                  </a:lnTo>
                  <a:lnTo>
                    <a:pt x="2128838" y="566738"/>
                  </a:lnTo>
                  <a:lnTo>
                    <a:pt x="2005013" y="566738"/>
                  </a:lnTo>
                  <a:lnTo>
                    <a:pt x="1943100" y="657225"/>
                  </a:lnTo>
                  <a:lnTo>
                    <a:pt x="1847850" y="671513"/>
                  </a:lnTo>
                  <a:lnTo>
                    <a:pt x="1928813" y="481013"/>
                  </a:lnTo>
                  <a:lnTo>
                    <a:pt x="1990725" y="438150"/>
                  </a:lnTo>
                  <a:lnTo>
                    <a:pt x="1971675" y="357188"/>
                  </a:lnTo>
                  <a:lnTo>
                    <a:pt x="2028825" y="461963"/>
                  </a:lnTo>
                  <a:lnTo>
                    <a:pt x="1857375" y="585788"/>
                  </a:lnTo>
                  <a:lnTo>
                    <a:pt x="1852613" y="504825"/>
                  </a:lnTo>
                  <a:lnTo>
                    <a:pt x="1809750" y="523875"/>
                  </a:lnTo>
                  <a:lnTo>
                    <a:pt x="1833563" y="438150"/>
                  </a:lnTo>
                  <a:lnTo>
                    <a:pt x="1762125" y="423863"/>
                  </a:lnTo>
                  <a:lnTo>
                    <a:pt x="1719263" y="471488"/>
                  </a:lnTo>
                  <a:lnTo>
                    <a:pt x="1685925" y="604838"/>
                  </a:lnTo>
                  <a:lnTo>
                    <a:pt x="1647825" y="676275"/>
                  </a:lnTo>
                  <a:lnTo>
                    <a:pt x="1628775" y="600075"/>
                  </a:lnTo>
                  <a:lnTo>
                    <a:pt x="1633538" y="519113"/>
                  </a:lnTo>
                  <a:lnTo>
                    <a:pt x="1657350" y="447675"/>
                  </a:lnTo>
                  <a:lnTo>
                    <a:pt x="1585913" y="457200"/>
                  </a:lnTo>
                  <a:lnTo>
                    <a:pt x="1676400" y="390525"/>
                  </a:lnTo>
                  <a:lnTo>
                    <a:pt x="1785938" y="352425"/>
                  </a:lnTo>
                  <a:lnTo>
                    <a:pt x="1728788" y="333375"/>
                  </a:lnTo>
                  <a:lnTo>
                    <a:pt x="1624013" y="357188"/>
                  </a:lnTo>
                  <a:lnTo>
                    <a:pt x="1585913" y="300038"/>
                  </a:lnTo>
                  <a:lnTo>
                    <a:pt x="1485900" y="357188"/>
                  </a:lnTo>
                  <a:lnTo>
                    <a:pt x="1452563" y="333375"/>
                  </a:lnTo>
                  <a:lnTo>
                    <a:pt x="1552575" y="200025"/>
                  </a:lnTo>
                  <a:lnTo>
                    <a:pt x="1243013" y="0"/>
                  </a:lnTo>
                  <a:lnTo>
                    <a:pt x="609600" y="128588"/>
                  </a:lnTo>
                  <a:lnTo>
                    <a:pt x="223838" y="195263"/>
                  </a:lnTo>
                  <a:lnTo>
                    <a:pt x="152400" y="157163"/>
                  </a:lnTo>
                  <a:lnTo>
                    <a:pt x="109538" y="252413"/>
                  </a:lnTo>
                  <a:lnTo>
                    <a:pt x="90488" y="304800"/>
                  </a:lnTo>
                  <a:lnTo>
                    <a:pt x="42863" y="257175"/>
                  </a:lnTo>
                  <a:lnTo>
                    <a:pt x="33338" y="228600"/>
                  </a:lnTo>
                  <a:lnTo>
                    <a:pt x="14288" y="333375"/>
                  </a:lnTo>
                  <a:lnTo>
                    <a:pt x="14288" y="333375"/>
                  </a:lnTo>
                  <a:lnTo>
                    <a:pt x="23813" y="514350"/>
                  </a:lnTo>
                  <a:lnTo>
                    <a:pt x="0" y="681038"/>
                  </a:lnTo>
                  <a:lnTo>
                    <a:pt x="19050" y="800100"/>
                  </a:lnTo>
                  <a:lnTo>
                    <a:pt x="76200" y="895350"/>
                  </a:lnTo>
                  <a:lnTo>
                    <a:pt x="142875" y="871538"/>
                  </a:lnTo>
                  <a:lnTo>
                    <a:pt x="104775" y="947738"/>
                  </a:lnTo>
                  <a:lnTo>
                    <a:pt x="123825" y="1028700"/>
                  </a:lnTo>
                  <a:lnTo>
                    <a:pt x="223838" y="1128713"/>
                  </a:lnTo>
                  <a:lnTo>
                    <a:pt x="304800" y="1166813"/>
                  </a:lnTo>
                  <a:lnTo>
                    <a:pt x="385763" y="1385888"/>
                  </a:lnTo>
                  <a:lnTo>
                    <a:pt x="457200" y="1438275"/>
                  </a:lnTo>
                  <a:lnTo>
                    <a:pt x="438150" y="1538288"/>
                  </a:lnTo>
                  <a:lnTo>
                    <a:pt x="495300" y="1557338"/>
                  </a:lnTo>
                  <a:lnTo>
                    <a:pt x="566738" y="1614488"/>
                  </a:lnTo>
                  <a:lnTo>
                    <a:pt x="585788" y="1752600"/>
                  </a:lnTo>
                  <a:lnTo>
                    <a:pt x="681038" y="1809750"/>
                  </a:lnTo>
                  <a:lnTo>
                    <a:pt x="676275" y="1690688"/>
                  </a:lnTo>
                  <a:lnTo>
                    <a:pt x="623888" y="1643063"/>
                  </a:lnTo>
                  <a:lnTo>
                    <a:pt x="552450" y="1514475"/>
                  </a:lnTo>
                  <a:lnTo>
                    <a:pt x="457200" y="1371600"/>
                  </a:lnTo>
                  <a:lnTo>
                    <a:pt x="419100" y="1276350"/>
                  </a:lnTo>
                  <a:lnTo>
                    <a:pt x="471488" y="1281113"/>
                  </a:lnTo>
                  <a:lnTo>
                    <a:pt x="542925" y="1357313"/>
                  </a:lnTo>
                  <a:lnTo>
                    <a:pt x="604838" y="1490663"/>
                  </a:lnTo>
                  <a:lnTo>
                    <a:pt x="676275" y="1562100"/>
                  </a:lnTo>
                  <a:lnTo>
                    <a:pt x="685800" y="1619250"/>
                  </a:lnTo>
                  <a:lnTo>
                    <a:pt x="733425" y="1681163"/>
                  </a:lnTo>
                  <a:lnTo>
                    <a:pt x="871538" y="1824038"/>
                  </a:lnTo>
                  <a:lnTo>
                    <a:pt x="847725" y="1895475"/>
                  </a:lnTo>
                  <a:lnTo>
                    <a:pt x="833438" y="1962150"/>
                  </a:lnTo>
                  <a:lnTo>
                    <a:pt x="976313" y="2047875"/>
                  </a:lnTo>
                  <a:lnTo>
                    <a:pt x="1019175" y="2043113"/>
                  </a:lnTo>
                  <a:lnTo>
                    <a:pt x="1062038" y="2119313"/>
                  </a:lnTo>
                  <a:lnTo>
                    <a:pt x="1271588" y="2181225"/>
                  </a:lnTo>
                  <a:lnTo>
                    <a:pt x="1347788" y="2138363"/>
                  </a:lnTo>
                  <a:lnTo>
                    <a:pt x="1423988" y="2190750"/>
                  </a:lnTo>
                  <a:lnTo>
                    <a:pt x="1433513" y="2224088"/>
                  </a:lnTo>
                  <a:lnTo>
                    <a:pt x="1466850" y="2147888"/>
                  </a:lnTo>
                  <a:lnTo>
                    <a:pt x="1509713" y="2152650"/>
                  </a:lnTo>
                  <a:lnTo>
                    <a:pt x="1485900" y="2071688"/>
                  </a:lnTo>
                  <a:lnTo>
                    <a:pt x="1538288" y="2057400"/>
                  </a:lnTo>
                  <a:lnTo>
                    <a:pt x="1600200" y="2028825"/>
                  </a:lnTo>
                  <a:lnTo>
                    <a:pt x="1633538" y="2052638"/>
                  </a:lnTo>
                  <a:lnTo>
                    <a:pt x="1643063" y="1928813"/>
                  </a:lnTo>
                  <a:lnTo>
                    <a:pt x="1690688" y="1871663"/>
                  </a:lnTo>
                  <a:lnTo>
                    <a:pt x="1543050" y="1847850"/>
                  </a:lnTo>
                  <a:lnTo>
                    <a:pt x="1509713" y="1962150"/>
                  </a:lnTo>
                  <a:lnTo>
                    <a:pt x="1385888" y="2028825"/>
                  </a:lnTo>
                  <a:lnTo>
                    <a:pt x="1281113" y="1990725"/>
                  </a:lnTo>
                  <a:lnTo>
                    <a:pt x="1200150" y="1871663"/>
                  </a:lnTo>
                  <a:lnTo>
                    <a:pt x="1181100" y="1700213"/>
                  </a:lnTo>
                  <a:lnTo>
                    <a:pt x="1219200" y="1581150"/>
                  </a:lnTo>
                  <a:lnTo>
                    <a:pt x="1204913" y="1490663"/>
                  </a:lnTo>
                  <a:lnTo>
                    <a:pt x="1281113" y="1452563"/>
                  </a:lnTo>
                  <a:lnTo>
                    <a:pt x="1347788" y="1376363"/>
                  </a:lnTo>
                  <a:lnTo>
                    <a:pt x="1481138" y="1385888"/>
                  </a:lnTo>
                  <a:lnTo>
                    <a:pt x="1538288" y="1428750"/>
                  </a:lnTo>
                  <a:lnTo>
                    <a:pt x="1581150" y="1414463"/>
                  </a:lnTo>
                  <a:lnTo>
                    <a:pt x="1509713" y="1343025"/>
                  </a:lnTo>
                  <a:lnTo>
                    <a:pt x="1709738" y="1362075"/>
                  </a:lnTo>
                  <a:lnTo>
                    <a:pt x="1733550" y="1404938"/>
                  </a:lnTo>
                  <a:lnTo>
                    <a:pt x="1795463" y="1366838"/>
                  </a:lnTo>
                  <a:lnTo>
                    <a:pt x="1852613" y="1452563"/>
                  </a:lnTo>
                  <a:lnTo>
                    <a:pt x="1843088" y="1543050"/>
                  </a:lnTo>
                  <a:lnTo>
                    <a:pt x="1905000" y="1609725"/>
                  </a:lnTo>
                  <a:lnTo>
                    <a:pt x="1976438" y="1676400"/>
                  </a:lnTo>
                  <a:lnTo>
                    <a:pt x="1957388" y="1481138"/>
                  </a:lnTo>
                  <a:lnTo>
                    <a:pt x="1909763" y="1295400"/>
                  </a:lnTo>
                  <a:lnTo>
                    <a:pt x="2043113" y="1133475"/>
                  </a:lnTo>
                  <a:lnTo>
                    <a:pt x="2143125" y="1023938"/>
                  </a:lnTo>
                  <a:lnTo>
                    <a:pt x="2119313" y="914400"/>
                  </a:lnTo>
                  <a:lnTo>
                    <a:pt x="2090738" y="881063"/>
                  </a:lnTo>
                  <a:lnTo>
                    <a:pt x="2138363" y="771525"/>
                  </a:lnTo>
                  <a:lnTo>
                    <a:pt x="2166938" y="919163"/>
                  </a:lnTo>
                  <a:lnTo>
                    <a:pt x="2176463" y="833438"/>
                  </a:lnTo>
                  <a:lnTo>
                    <a:pt x="2224088" y="785813"/>
                  </a:lnTo>
                  <a:lnTo>
                    <a:pt x="2243138" y="714375"/>
                  </a:lnTo>
                  <a:lnTo>
                    <a:pt x="2400300" y="666750"/>
                  </a:lnTo>
                  <a:lnTo>
                    <a:pt x="2362200" y="619125"/>
                  </a:lnTo>
                  <a:lnTo>
                    <a:pt x="2433638" y="514350"/>
                  </a:lnTo>
                  <a:lnTo>
                    <a:pt x="2514600" y="490538"/>
                  </a:lnTo>
                  <a:lnTo>
                    <a:pt x="2562225" y="442913"/>
                  </a:lnTo>
                  <a:lnTo>
                    <a:pt x="2662238" y="409575"/>
                  </a:lnTo>
                  <a:lnTo>
                    <a:pt x="2595563" y="500063"/>
                  </a:lnTo>
                  <a:lnTo>
                    <a:pt x="2609850" y="547688"/>
                  </a:lnTo>
                  <a:lnTo>
                    <a:pt x="2667000" y="495300"/>
                  </a:lnTo>
                  <a:lnTo>
                    <a:pt x="2743200" y="471488"/>
                  </a:lnTo>
                  <a:lnTo>
                    <a:pt x="2814638" y="404813"/>
                  </a:lnTo>
                  <a:lnTo>
                    <a:pt x="2867025" y="400050"/>
                  </a:lnTo>
                  <a:lnTo>
                    <a:pt x="2786063" y="314325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4914900" y="3333750"/>
              <a:ext cx="309563" cy="347663"/>
            </a:xfrm>
            <a:custGeom>
              <a:avLst/>
              <a:gdLst>
                <a:gd name="connsiteX0" fmla="*/ 180975 w 309563"/>
                <a:gd name="connsiteY0" fmla="*/ 0 h 347663"/>
                <a:gd name="connsiteX1" fmla="*/ 90488 w 309563"/>
                <a:gd name="connsiteY1" fmla="*/ 95250 h 347663"/>
                <a:gd name="connsiteX2" fmla="*/ 14288 w 309563"/>
                <a:gd name="connsiteY2" fmla="*/ 209550 h 347663"/>
                <a:gd name="connsiteX3" fmla="*/ 0 w 309563"/>
                <a:gd name="connsiteY3" fmla="*/ 290513 h 347663"/>
                <a:gd name="connsiteX4" fmla="*/ 166688 w 309563"/>
                <a:gd name="connsiteY4" fmla="*/ 276225 h 347663"/>
                <a:gd name="connsiteX5" fmla="*/ 214313 w 309563"/>
                <a:gd name="connsiteY5" fmla="*/ 333375 h 347663"/>
                <a:gd name="connsiteX6" fmla="*/ 219075 w 309563"/>
                <a:gd name="connsiteY6" fmla="*/ 304800 h 347663"/>
                <a:gd name="connsiteX7" fmla="*/ 290513 w 309563"/>
                <a:gd name="connsiteY7" fmla="*/ 347663 h 347663"/>
                <a:gd name="connsiteX8" fmla="*/ 309563 w 309563"/>
                <a:gd name="connsiteY8" fmla="*/ 276225 h 347663"/>
                <a:gd name="connsiteX9" fmla="*/ 261938 w 309563"/>
                <a:gd name="connsiteY9" fmla="*/ 209550 h 347663"/>
                <a:gd name="connsiteX10" fmla="*/ 295275 w 309563"/>
                <a:gd name="connsiteY10" fmla="*/ 138113 h 347663"/>
                <a:gd name="connsiteX11" fmla="*/ 247650 w 309563"/>
                <a:gd name="connsiteY11" fmla="*/ 161925 h 347663"/>
                <a:gd name="connsiteX12" fmla="*/ 214313 w 309563"/>
                <a:gd name="connsiteY12" fmla="*/ 109538 h 347663"/>
                <a:gd name="connsiteX13" fmla="*/ 204788 w 309563"/>
                <a:gd name="connsiteY13" fmla="*/ 176213 h 347663"/>
                <a:gd name="connsiteX14" fmla="*/ 171450 w 309563"/>
                <a:gd name="connsiteY14" fmla="*/ 109538 h 347663"/>
                <a:gd name="connsiteX15" fmla="*/ 180975 w 309563"/>
                <a:gd name="connsiteY15" fmla="*/ 0 h 3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9563" h="347663">
                  <a:moveTo>
                    <a:pt x="180975" y="0"/>
                  </a:moveTo>
                  <a:lnTo>
                    <a:pt x="90488" y="95250"/>
                  </a:lnTo>
                  <a:lnTo>
                    <a:pt x="14288" y="209550"/>
                  </a:lnTo>
                  <a:lnTo>
                    <a:pt x="0" y="290513"/>
                  </a:lnTo>
                  <a:lnTo>
                    <a:pt x="166688" y="276225"/>
                  </a:lnTo>
                  <a:lnTo>
                    <a:pt x="214313" y="333375"/>
                  </a:lnTo>
                  <a:lnTo>
                    <a:pt x="219075" y="304800"/>
                  </a:lnTo>
                  <a:lnTo>
                    <a:pt x="290513" y="347663"/>
                  </a:lnTo>
                  <a:lnTo>
                    <a:pt x="309563" y="276225"/>
                  </a:lnTo>
                  <a:lnTo>
                    <a:pt x="261938" y="209550"/>
                  </a:lnTo>
                  <a:lnTo>
                    <a:pt x="295275" y="138113"/>
                  </a:lnTo>
                  <a:lnTo>
                    <a:pt x="247650" y="161925"/>
                  </a:lnTo>
                  <a:lnTo>
                    <a:pt x="214313" y="109538"/>
                  </a:lnTo>
                  <a:lnTo>
                    <a:pt x="204788" y="176213"/>
                  </a:lnTo>
                  <a:lnTo>
                    <a:pt x="171450" y="109538"/>
                  </a:lnTo>
                  <a:lnTo>
                    <a:pt x="180975" y="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1566863" y="2843213"/>
              <a:ext cx="38100" cy="95250"/>
            </a:xfrm>
            <a:custGeom>
              <a:avLst/>
              <a:gdLst>
                <a:gd name="connsiteX0" fmla="*/ 38100 w 38100"/>
                <a:gd name="connsiteY0" fmla="*/ 95250 h 95250"/>
                <a:gd name="connsiteX1" fmla="*/ 38100 w 38100"/>
                <a:gd name="connsiteY1" fmla="*/ 0 h 95250"/>
                <a:gd name="connsiteX2" fmla="*/ 0 w 38100"/>
                <a:gd name="connsiteY2" fmla="*/ 47625 h 95250"/>
                <a:gd name="connsiteX3" fmla="*/ 38100 w 38100"/>
                <a:gd name="connsiteY3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95250">
                  <a:moveTo>
                    <a:pt x="38100" y="95250"/>
                  </a:moveTo>
                  <a:lnTo>
                    <a:pt x="38100" y="0"/>
                  </a:lnTo>
                  <a:lnTo>
                    <a:pt x="0" y="47625"/>
                  </a:lnTo>
                  <a:lnTo>
                    <a:pt x="38100" y="9525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1509713" y="2857500"/>
              <a:ext cx="76200" cy="138113"/>
            </a:xfrm>
            <a:custGeom>
              <a:avLst/>
              <a:gdLst>
                <a:gd name="connsiteX0" fmla="*/ 76200 w 76200"/>
                <a:gd name="connsiteY0" fmla="*/ 138113 h 138113"/>
                <a:gd name="connsiteX1" fmla="*/ 0 w 76200"/>
                <a:gd name="connsiteY1" fmla="*/ 33338 h 138113"/>
                <a:gd name="connsiteX2" fmla="*/ 38100 w 76200"/>
                <a:gd name="connsiteY2" fmla="*/ 0 h 138113"/>
                <a:gd name="connsiteX3" fmla="*/ 76200 w 76200"/>
                <a:gd name="connsiteY3" fmla="*/ 138113 h 13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38113">
                  <a:moveTo>
                    <a:pt x="76200" y="138113"/>
                  </a:moveTo>
                  <a:lnTo>
                    <a:pt x="0" y="33338"/>
                  </a:lnTo>
                  <a:lnTo>
                    <a:pt x="38100" y="0"/>
                  </a:lnTo>
                  <a:lnTo>
                    <a:pt x="76200" y="138113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1624013" y="2995613"/>
              <a:ext cx="90487" cy="119062"/>
            </a:xfrm>
            <a:custGeom>
              <a:avLst/>
              <a:gdLst>
                <a:gd name="connsiteX0" fmla="*/ 90487 w 90487"/>
                <a:gd name="connsiteY0" fmla="*/ 119062 h 119062"/>
                <a:gd name="connsiteX1" fmla="*/ 76200 w 90487"/>
                <a:gd name="connsiteY1" fmla="*/ 23812 h 119062"/>
                <a:gd name="connsiteX2" fmla="*/ 0 w 90487"/>
                <a:gd name="connsiteY2" fmla="*/ 0 h 119062"/>
                <a:gd name="connsiteX3" fmla="*/ 90487 w 90487"/>
                <a:gd name="connsiteY3" fmla="*/ 119062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87" h="119062">
                  <a:moveTo>
                    <a:pt x="90487" y="119062"/>
                  </a:moveTo>
                  <a:lnTo>
                    <a:pt x="76200" y="23812"/>
                  </a:lnTo>
                  <a:lnTo>
                    <a:pt x="0" y="0"/>
                  </a:lnTo>
                  <a:lnTo>
                    <a:pt x="90487" y="119062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1657350" y="3167063"/>
              <a:ext cx="76200" cy="119062"/>
            </a:xfrm>
            <a:custGeom>
              <a:avLst/>
              <a:gdLst>
                <a:gd name="connsiteX0" fmla="*/ 66675 w 76200"/>
                <a:gd name="connsiteY0" fmla="*/ 119062 h 119062"/>
                <a:gd name="connsiteX1" fmla="*/ 57150 w 76200"/>
                <a:gd name="connsiteY1" fmla="*/ 66675 h 119062"/>
                <a:gd name="connsiteX2" fmla="*/ 76200 w 76200"/>
                <a:gd name="connsiteY2" fmla="*/ 4762 h 119062"/>
                <a:gd name="connsiteX3" fmla="*/ 0 w 76200"/>
                <a:gd name="connsiteY3" fmla="*/ 0 h 119062"/>
                <a:gd name="connsiteX4" fmla="*/ 66675 w 76200"/>
                <a:gd name="connsiteY4" fmla="*/ 119062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19062">
                  <a:moveTo>
                    <a:pt x="66675" y="119062"/>
                  </a:moveTo>
                  <a:lnTo>
                    <a:pt x="57150" y="66675"/>
                  </a:lnTo>
                  <a:lnTo>
                    <a:pt x="76200" y="4762"/>
                  </a:lnTo>
                  <a:lnTo>
                    <a:pt x="0" y="0"/>
                  </a:lnTo>
                  <a:lnTo>
                    <a:pt x="66675" y="119062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1838325" y="3390900"/>
              <a:ext cx="223838" cy="166688"/>
            </a:xfrm>
            <a:custGeom>
              <a:avLst/>
              <a:gdLst>
                <a:gd name="connsiteX0" fmla="*/ 223838 w 223838"/>
                <a:gd name="connsiteY0" fmla="*/ 166688 h 166688"/>
                <a:gd name="connsiteX1" fmla="*/ 128588 w 223838"/>
                <a:gd name="connsiteY1" fmla="*/ 57150 h 166688"/>
                <a:gd name="connsiteX2" fmla="*/ 0 w 223838"/>
                <a:gd name="connsiteY2" fmla="*/ 0 h 166688"/>
                <a:gd name="connsiteX3" fmla="*/ 95250 w 223838"/>
                <a:gd name="connsiteY3" fmla="*/ 119063 h 166688"/>
                <a:gd name="connsiteX4" fmla="*/ 223838 w 223838"/>
                <a:gd name="connsiteY4" fmla="*/ 166688 h 16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838" h="166688">
                  <a:moveTo>
                    <a:pt x="223838" y="166688"/>
                  </a:moveTo>
                  <a:lnTo>
                    <a:pt x="128588" y="57150"/>
                  </a:lnTo>
                  <a:lnTo>
                    <a:pt x="0" y="0"/>
                  </a:lnTo>
                  <a:lnTo>
                    <a:pt x="95250" y="119063"/>
                  </a:lnTo>
                  <a:lnTo>
                    <a:pt x="223838" y="166688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714375" y="2862263"/>
              <a:ext cx="100013" cy="100012"/>
            </a:xfrm>
            <a:custGeom>
              <a:avLst/>
              <a:gdLst>
                <a:gd name="connsiteX0" fmla="*/ 100013 w 100013"/>
                <a:gd name="connsiteY0" fmla="*/ 0 h 100012"/>
                <a:gd name="connsiteX1" fmla="*/ 38100 w 100013"/>
                <a:gd name="connsiteY1" fmla="*/ 47625 h 100012"/>
                <a:gd name="connsiteX2" fmla="*/ 4763 w 100013"/>
                <a:gd name="connsiteY2" fmla="*/ 33337 h 100012"/>
                <a:gd name="connsiteX3" fmla="*/ 0 w 100013"/>
                <a:gd name="connsiteY3" fmla="*/ 100012 h 100012"/>
                <a:gd name="connsiteX4" fmla="*/ 61913 w 100013"/>
                <a:gd name="connsiteY4" fmla="*/ 85725 h 100012"/>
                <a:gd name="connsiteX5" fmla="*/ 100013 w 100013"/>
                <a:gd name="connsiteY5" fmla="*/ 0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13" h="100012">
                  <a:moveTo>
                    <a:pt x="100013" y="0"/>
                  </a:moveTo>
                  <a:lnTo>
                    <a:pt x="38100" y="47625"/>
                  </a:lnTo>
                  <a:lnTo>
                    <a:pt x="4763" y="33337"/>
                  </a:lnTo>
                  <a:lnTo>
                    <a:pt x="0" y="100012"/>
                  </a:lnTo>
                  <a:lnTo>
                    <a:pt x="61913" y="85725"/>
                  </a:lnTo>
                  <a:lnTo>
                    <a:pt x="100013" y="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209550" y="3081338"/>
              <a:ext cx="80963" cy="109537"/>
            </a:xfrm>
            <a:custGeom>
              <a:avLst/>
              <a:gdLst>
                <a:gd name="connsiteX0" fmla="*/ 47625 w 80963"/>
                <a:gd name="connsiteY0" fmla="*/ 0 h 109537"/>
                <a:gd name="connsiteX1" fmla="*/ 0 w 80963"/>
                <a:gd name="connsiteY1" fmla="*/ 52387 h 109537"/>
                <a:gd name="connsiteX2" fmla="*/ 14288 w 80963"/>
                <a:gd name="connsiteY2" fmla="*/ 109537 h 109537"/>
                <a:gd name="connsiteX3" fmla="*/ 80963 w 80963"/>
                <a:gd name="connsiteY3" fmla="*/ 71437 h 109537"/>
                <a:gd name="connsiteX4" fmla="*/ 47625 w 80963"/>
                <a:gd name="connsiteY4" fmla="*/ 0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63" h="109537">
                  <a:moveTo>
                    <a:pt x="47625" y="0"/>
                  </a:moveTo>
                  <a:lnTo>
                    <a:pt x="0" y="52387"/>
                  </a:lnTo>
                  <a:lnTo>
                    <a:pt x="14288" y="109537"/>
                  </a:lnTo>
                  <a:lnTo>
                    <a:pt x="80963" y="71437"/>
                  </a:lnTo>
                  <a:lnTo>
                    <a:pt x="47625" y="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147638" y="2695575"/>
              <a:ext cx="71437" cy="42863"/>
            </a:xfrm>
            <a:custGeom>
              <a:avLst/>
              <a:gdLst>
                <a:gd name="connsiteX0" fmla="*/ 71437 w 71437"/>
                <a:gd name="connsiteY0" fmla="*/ 4763 h 42863"/>
                <a:gd name="connsiteX1" fmla="*/ 0 w 71437"/>
                <a:gd name="connsiteY1" fmla="*/ 0 h 42863"/>
                <a:gd name="connsiteX2" fmla="*/ 38100 w 71437"/>
                <a:gd name="connsiteY2" fmla="*/ 42863 h 42863"/>
                <a:gd name="connsiteX3" fmla="*/ 71437 w 71437"/>
                <a:gd name="connsiteY3" fmla="*/ 4763 h 4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37" h="42863">
                  <a:moveTo>
                    <a:pt x="71437" y="4763"/>
                  </a:moveTo>
                  <a:lnTo>
                    <a:pt x="0" y="0"/>
                  </a:lnTo>
                  <a:lnTo>
                    <a:pt x="38100" y="42863"/>
                  </a:lnTo>
                  <a:lnTo>
                    <a:pt x="71437" y="4763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4729163" y="3457575"/>
              <a:ext cx="114300" cy="61913"/>
            </a:xfrm>
            <a:custGeom>
              <a:avLst/>
              <a:gdLst>
                <a:gd name="connsiteX0" fmla="*/ 114300 w 114300"/>
                <a:gd name="connsiteY0" fmla="*/ 14288 h 61913"/>
                <a:gd name="connsiteX1" fmla="*/ 0 w 114300"/>
                <a:gd name="connsiteY1" fmla="*/ 0 h 61913"/>
                <a:gd name="connsiteX2" fmla="*/ 0 w 114300"/>
                <a:gd name="connsiteY2" fmla="*/ 38100 h 61913"/>
                <a:gd name="connsiteX3" fmla="*/ 66675 w 114300"/>
                <a:gd name="connsiteY3" fmla="*/ 61913 h 61913"/>
                <a:gd name="connsiteX4" fmla="*/ 114300 w 114300"/>
                <a:gd name="connsiteY4" fmla="*/ 14288 h 6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61913">
                  <a:moveTo>
                    <a:pt x="114300" y="14288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66675" y="61913"/>
                  </a:lnTo>
                  <a:lnTo>
                    <a:pt x="114300" y="14288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633413" y="5291138"/>
              <a:ext cx="71437" cy="66675"/>
            </a:xfrm>
            <a:custGeom>
              <a:avLst/>
              <a:gdLst>
                <a:gd name="connsiteX0" fmla="*/ 52387 w 71437"/>
                <a:gd name="connsiteY0" fmla="*/ 0 h 66675"/>
                <a:gd name="connsiteX1" fmla="*/ 71437 w 71437"/>
                <a:gd name="connsiteY1" fmla="*/ 66675 h 66675"/>
                <a:gd name="connsiteX2" fmla="*/ 0 w 71437"/>
                <a:gd name="connsiteY2" fmla="*/ 38100 h 66675"/>
                <a:gd name="connsiteX3" fmla="*/ 0 w 71437"/>
                <a:gd name="connsiteY3" fmla="*/ 4762 h 66675"/>
                <a:gd name="connsiteX4" fmla="*/ 52387 w 71437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37" h="66675">
                  <a:moveTo>
                    <a:pt x="52387" y="0"/>
                  </a:moveTo>
                  <a:lnTo>
                    <a:pt x="71437" y="66675"/>
                  </a:lnTo>
                  <a:lnTo>
                    <a:pt x="0" y="38100"/>
                  </a:lnTo>
                  <a:lnTo>
                    <a:pt x="0" y="4762"/>
                  </a:lnTo>
                  <a:lnTo>
                    <a:pt x="52387" y="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590550" y="5210175"/>
              <a:ext cx="45719" cy="45719"/>
            </a:xfrm>
            <a:prstGeom prst="ellipse">
              <a:avLst/>
            </a:pr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523875" y="5176834"/>
              <a:ext cx="45719" cy="45719"/>
            </a:xfrm>
            <a:prstGeom prst="ellipse">
              <a:avLst/>
            </a:pr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461940" y="5133951"/>
              <a:ext cx="45719" cy="45719"/>
            </a:xfrm>
            <a:prstGeom prst="ellipse">
              <a:avLst/>
            </a:pr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 flipV="1">
              <a:off x="4652251" y="4555342"/>
              <a:ext cx="53104" cy="50006"/>
            </a:xfrm>
            <a:prstGeom prst="ellipse">
              <a:avLst/>
            </a:pr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4100513" y="4991100"/>
              <a:ext cx="28575" cy="66675"/>
            </a:xfrm>
            <a:custGeom>
              <a:avLst/>
              <a:gdLst>
                <a:gd name="connsiteX0" fmla="*/ 0 w 28575"/>
                <a:gd name="connsiteY0" fmla="*/ 0 h 66675"/>
                <a:gd name="connsiteX1" fmla="*/ 28575 w 28575"/>
                <a:gd name="connsiteY1" fmla="*/ 66675 h 66675"/>
                <a:gd name="connsiteX2" fmla="*/ 0 w 28575"/>
                <a:gd name="connsiteY2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66675">
                  <a:moveTo>
                    <a:pt x="0" y="0"/>
                  </a:moveTo>
                  <a:lnTo>
                    <a:pt x="28575" y="666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3795713" y="5086350"/>
              <a:ext cx="485775" cy="223838"/>
            </a:xfrm>
            <a:custGeom>
              <a:avLst/>
              <a:gdLst>
                <a:gd name="connsiteX0" fmla="*/ 419100 w 485775"/>
                <a:gd name="connsiteY0" fmla="*/ 223838 h 223838"/>
                <a:gd name="connsiteX1" fmla="*/ 485775 w 485775"/>
                <a:gd name="connsiteY1" fmla="*/ 176213 h 223838"/>
                <a:gd name="connsiteX2" fmla="*/ 347662 w 485775"/>
                <a:gd name="connsiteY2" fmla="*/ 104775 h 223838"/>
                <a:gd name="connsiteX3" fmla="*/ 190500 w 485775"/>
                <a:gd name="connsiteY3" fmla="*/ 23813 h 223838"/>
                <a:gd name="connsiteX4" fmla="*/ 100012 w 485775"/>
                <a:gd name="connsiteY4" fmla="*/ 0 h 223838"/>
                <a:gd name="connsiteX5" fmla="*/ 0 w 485775"/>
                <a:gd name="connsiteY5" fmla="*/ 66675 h 223838"/>
                <a:gd name="connsiteX6" fmla="*/ 0 w 485775"/>
                <a:gd name="connsiteY6" fmla="*/ 114300 h 223838"/>
                <a:gd name="connsiteX7" fmla="*/ 123825 w 485775"/>
                <a:gd name="connsiteY7" fmla="*/ 52388 h 223838"/>
                <a:gd name="connsiteX8" fmla="*/ 204787 w 485775"/>
                <a:gd name="connsiteY8" fmla="*/ 95250 h 223838"/>
                <a:gd name="connsiteX9" fmla="*/ 300037 w 485775"/>
                <a:gd name="connsiteY9" fmla="*/ 152400 h 223838"/>
                <a:gd name="connsiteX10" fmla="*/ 338137 w 485775"/>
                <a:gd name="connsiteY10" fmla="*/ 152400 h 223838"/>
                <a:gd name="connsiteX11" fmla="*/ 333375 w 485775"/>
                <a:gd name="connsiteY11" fmla="*/ 214313 h 223838"/>
                <a:gd name="connsiteX12" fmla="*/ 419100 w 485775"/>
                <a:gd name="connsiteY12" fmla="*/ 223838 h 2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5775" h="223838">
                  <a:moveTo>
                    <a:pt x="419100" y="223838"/>
                  </a:moveTo>
                  <a:lnTo>
                    <a:pt x="485775" y="176213"/>
                  </a:lnTo>
                  <a:lnTo>
                    <a:pt x="347662" y="104775"/>
                  </a:lnTo>
                  <a:lnTo>
                    <a:pt x="190500" y="23813"/>
                  </a:lnTo>
                  <a:lnTo>
                    <a:pt x="100012" y="0"/>
                  </a:lnTo>
                  <a:lnTo>
                    <a:pt x="0" y="66675"/>
                  </a:lnTo>
                  <a:lnTo>
                    <a:pt x="0" y="114300"/>
                  </a:lnTo>
                  <a:lnTo>
                    <a:pt x="123825" y="52388"/>
                  </a:lnTo>
                  <a:lnTo>
                    <a:pt x="204787" y="95250"/>
                  </a:lnTo>
                  <a:lnTo>
                    <a:pt x="300037" y="152400"/>
                  </a:lnTo>
                  <a:lnTo>
                    <a:pt x="338137" y="152400"/>
                  </a:lnTo>
                  <a:lnTo>
                    <a:pt x="333375" y="214313"/>
                  </a:lnTo>
                  <a:lnTo>
                    <a:pt x="419100" y="223838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4090988" y="5348288"/>
              <a:ext cx="71437" cy="80962"/>
            </a:xfrm>
            <a:custGeom>
              <a:avLst/>
              <a:gdLst>
                <a:gd name="connsiteX0" fmla="*/ 66675 w 71437"/>
                <a:gd name="connsiteY0" fmla="*/ 4762 h 80962"/>
                <a:gd name="connsiteX1" fmla="*/ 0 w 71437"/>
                <a:gd name="connsiteY1" fmla="*/ 0 h 80962"/>
                <a:gd name="connsiteX2" fmla="*/ 4762 w 71437"/>
                <a:gd name="connsiteY2" fmla="*/ 61912 h 80962"/>
                <a:gd name="connsiteX3" fmla="*/ 71437 w 71437"/>
                <a:gd name="connsiteY3" fmla="*/ 80962 h 80962"/>
                <a:gd name="connsiteX4" fmla="*/ 66675 w 71437"/>
                <a:gd name="connsiteY4" fmla="*/ 4762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37" h="80962">
                  <a:moveTo>
                    <a:pt x="66675" y="4762"/>
                  </a:moveTo>
                  <a:lnTo>
                    <a:pt x="0" y="0"/>
                  </a:lnTo>
                  <a:lnTo>
                    <a:pt x="4762" y="61912"/>
                  </a:lnTo>
                  <a:lnTo>
                    <a:pt x="71437" y="80962"/>
                  </a:lnTo>
                  <a:lnTo>
                    <a:pt x="66675" y="4762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4271963" y="5276850"/>
              <a:ext cx="261937" cy="152400"/>
            </a:xfrm>
            <a:custGeom>
              <a:avLst/>
              <a:gdLst>
                <a:gd name="connsiteX0" fmla="*/ 38100 w 261937"/>
                <a:gd name="connsiteY0" fmla="*/ 4763 h 152400"/>
                <a:gd name="connsiteX1" fmla="*/ 71437 w 261937"/>
                <a:gd name="connsiteY1" fmla="*/ 52388 h 152400"/>
                <a:gd name="connsiteX2" fmla="*/ 71437 w 261937"/>
                <a:gd name="connsiteY2" fmla="*/ 52388 h 152400"/>
                <a:gd name="connsiteX3" fmla="*/ 0 w 261937"/>
                <a:gd name="connsiteY3" fmla="*/ 66675 h 152400"/>
                <a:gd name="connsiteX4" fmla="*/ 23812 w 261937"/>
                <a:gd name="connsiteY4" fmla="*/ 114300 h 152400"/>
                <a:gd name="connsiteX5" fmla="*/ 123825 w 261937"/>
                <a:gd name="connsiteY5" fmla="*/ 104775 h 152400"/>
                <a:gd name="connsiteX6" fmla="*/ 128587 w 261937"/>
                <a:gd name="connsiteY6" fmla="*/ 152400 h 152400"/>
                <a:gd name="connsiteX7" fmla="*/ 166687 w 261937"/>
                <a:gd name="connsiteY7" fmla="*/ 90488 h 152400"/>
                <a:gd name="connsiteX8" fmla="*/ 261937 w 261937"/>
                <a:gd name="connsiteY8" fmla="*/ 95250 h 152400"/>
                <a:gd name="connsiteX9" fmla="*/ 233362 w 261937"/>
                <a:gd name="connsiteY9" fmla="*/ 23813 h 152400"/>
                <a:gd name="connsiteX10" fmla="*/ 147637 w 261937"/>
                <a:gd name="connsiteY10" fmla="*/ 0 h 152400"/>
                <a:gd name="connsiteX11" fmla="*/ 38100 w 261937"/>
                <a:gd name="connsiteY11" fmla="*/ 4763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1937" h="152400">
                  <a:moveTo>
                    <a:pt x="38100" y="4763"/>
                  </a:moveTo>
                  <a:lnTo>
                    <a:pt x="71437" y="52388"/>
                  </a:lnTo>
                  <a:lnTo>
                    <a:pt x="71437" y="52388"/>
                  </a:lnTo>
                  <a:lnTo>
                    <a:pt x="0" y="66675"/>
                  </a:lnTo>
                  <a:lnTo>
                    <a:pt x="23812" y="114300"/>
                  </a:lnTo>
                  <a:lnTo>
                    <a:pt x="123825" y="104775"/>
                  </a:lnTo>
                  <a:lnTo>
                    <a:pt x="128587" y="152400"/>
                  </a:lnTo>
                  <a:lnTo>
                    <a:pt x="166687" y="90488"/>
                  </a:lnTo>
                  <a:lnTo>
                    <a:pt x="261937" y="95250"/>
                  </a:lnTo>
                  <a:lnTo>
                    <a:pt x="233362" y="23813"/>
                  </a:lnTo>
                  <a:lnTo>
                    <a:pt x="147637" y="0"/>
                  </a:lnTo>
                  <a:lnTo>
                    <a:pt x="38100" y="4763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4586288" y="5357813"/>
              <a:ext cx="80962" cy="57150"/>
            </a:xfrm>
            <a:custGeom>
              <a:avLst/>
              <a:gdLst>
                <a:gd name="connsiteX0" fmla="*/ 61912 w 80962"/>
                <a:gd name="connsiteY0" fmla="*/ 0 h 57150"/>
                <a:gd name="connsiteX1" fmla="*/ 0 w 80962"/>
                <a:gd name="connsiteY1" fmla="*/ 9525 h 57150"/>
                <a:gd name="connsiteX2" fmla="*/ 19050 w 80962"/>
                <a:gd name="connsiteY2" fmla="*/ 57150 h 57150"/>
                <a:gd name="connsiteX3" fmla="*/ 80962 w 80962"/>
                <a:gd name="connsiteY3" fmla="*/ 57150 h 57150"/>
                <a:gd name="connsiteX4" fmla="*/ 61912 w 80962"/>
                <a:gd name="connsiteY4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62" h="57150">
                  <a:moveTo>
                    <a:pt x="61912" y="0"/>
                  </a:moveTo>
                  <a:lnTo>
                    <a:pt x="0" y="9525"/>
                  </a:lnTo>
                  <a:lnTo>
                    <a:pt x="19050" y="57150"/>
                  </a:lnTo>
                  <a:lnTo>
                    <a:pt x="80962" y="57150"/>
                  </a:lnTo>
                  <a:lnTo>
                    <a:pt x="61912" y="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2138363" y="3248025"/>
              <a:ext cx="1485900" cy="519113"/>
            </a:xfrm>
            <a:custGeom>
              <a:avLst/>
              <a:gdLst>
                <a:gd name="connsiteX0" fmla="*/ 1390650 w 1485900"/>
                <a:gd name="connsiteY0" fmla="*/ 333375 h 519113"/>
                <a:gd name="connsiteX1" fmla="*/ 1485900 w 1485900"/>
                <a:gd name="connsiteY1" fmla="*/ 276225 h 519113"/>
                <a:gd name="connsiteX2" fmla="*/ 1285875 w 1485900"/>
                <a:gd name="connsiteY2" fmla="*/ 109538 h 519113"/>
                <a:gd name="connsiteX3" fmla="*/ 1014412 w 1485900"/>
                <a:gd name="connsiteY3" fmla="*/ 0 h 519113"/>
                <a:gd name="connsiteX4" fmla="*/ 95250 w 1485900"/>
                <a:gd name="connsiteY4" fmla="*/ 233363 h 519113"/>
                <a:gd name="connsiteX5" fmla="*/ 0 w 1485900"/>
                <a:gd name="connsiteY5" fmla="*/ 247650 h 519113"/>
                <a:gd name="connsiteX6" fmla="*/ 66675 w 1485900"/>
                <a:gd name="connsiteY6" fmla="*/ 361950 h 519113"/>
                <a:gd name="connsiteX7" fmla="*/ 571500 w 1485900"/>
                <a:gd name="connsiteY7" fmla="*/ 519113 h 519113"/>
                <a:gd name="connsiteX8" fmla="*/ 1328737 w 1485900"/>
                <a:gd name="connsiteY8" fmla="*/ 309563 h 519113"/>
                <a:gd name="connsiteX9" fmla="*/ 1443037 w 1485900"/>
                <a:gd name="connsiteY9" fmla="*/ 304800 h 519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5900" h="519113">
                  <a:moveTo>
                    <a:pt x="1390650" y="333375"/>
                  </a:moveTo>
                  <a:lnTo>
                    <a:pt x="1485900" y="276225"/>
                  </a:lnTo>
                  <a:lnTo>
                    <a:pt x="1285875" y="109538"/>
                  </a:lnTo>
                  <a:lnTo>
                    <a:pt x="1014412" y="0"/>
                  </a:lnTo>
                  <a:lnTo>
                    <a:pt x="95250" y="233363"/>
                  </a:lnTo>
                  <a:lnTo>
                    <a:pt x="0" y="247650"/>
                  </a:lnTo>
                  <a:lnTo>
                    <a:pt x="66675" y="361950"/>
                  </a:lnTo>
                  <a:lnTo>
                    <a:pt x="571500" y="519113"/>
                  </a:lnTo>
                  <a:lnTo>
                    <a:pt x="1328737" y="309563"/>
                  </a:lnTo>
                  <a:lnTo>
                    <a:pt x="1443037" y="304800"/>
                  </a:lnTo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1233488" y="1871663"/>
              <a:ext cx="176212" cy="871537"/>
            </a:xfrm>
            <a:custGeom>
              <a:avLst/>
              <a:gdLst>
                <a:gd name="connsiteX0" fmla="*/ 109537 w 176212"/>
                <a:gd name="connsiteY0" fmla="*/ 57150 h 871537"/>
                <a:gd name="connsiteX1" fmla="*/ 38100 w 176212"/>
                <a:gd name="connsiteY1" fmla="*/ 0 h 871537"/>
                <a:gd name="connsiteX2" fmla="*/ 0 w 176212"/>
                <a:gd name="connsiteY2" fmla="*/ 838200 h 871537"/>
                <a:gd name="connsiteX3" fmla="*/ 176212 w 176212"/>
                <a:gd name="connsiteY3" fmla="*/ 871537 h 871537"/>
                <a:gd name="connsiteX4" fmla="*/ 166687 w 176212"/>
                <a:gd name="connsiteY4" fmla="*/ 42862 h 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12" h="871537">
                  <a:moveTo>
                    <a:pt x="109537" y="57150"/>
                  </a:moveTo>
                  <a:lnTo>
                    <a:pt x="38100" y="0"/>
                  </a:lnTo>
                  <a:lnTo>
                    <a:pt x="0" y="838200"/>
                  </a:lnTo>
                  <a:lnTo>
                    <a:pt x="176212" y="871537"/>
                  </a:lnTo>
                  <a:lnTo>
                    <a:pt x="166687" y="42862"/>
                  </a:lnTo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</p:grpSp>
      <p:grpSp>
        <p:nvGrpSpPr>
          <p:cNvPr id="3" name="Group 166"/>
          <p:cNvGrpSpPr/>
          <p:nvPr/>
        </p:nvGrpSpPr>
        <p:grpSpPr>
          <a:xfrm>
            <a:off x="1854964" y="3525650"/>
            <a:ext cx="1555628" cy="2564217"/>
            <a:chOff x="3457575" y="1219200"/>
            <a:chExt cx="2947988" cy="4910138"/>
          </a:xfrm>
          <a:solidFill>
            <a:srgbClr val="0A8138"/>
          </a:solidFill>
        </p:grpSpPr>
        <p:sp>
          <p:nvSpPr>
            <p:cNvPr id="168" name="Freeform 167"/>
            <p:cNvSpPr/>
            <p:nvPr/>
          </p:nvSpPr>
          <p:spPr>
            <a:xfrm>
              <a:off x="3457575" y="1219200"/>
              <a:ext cx="2947988" cy="3148013"/>
            </a:xfrm>
            <a:custGeom>
              <a:avLst/>
              <a:gdLst>
                <a:gd name="connsiteX0" fmla="*/ 28575 w 2947988"/>
                <a:gd name="connsiteY0" fmla="*/ 185738 h 3148013"/>
                <a:gd name="connsiteX1" fmla="*/ 0 w 2947988"/>
                <a:gd name="connsiteY1" fmla="*/ 314325 h 3148013"/>
                <a:gd name="connsiteX2" fmla="*/ 80963 w 2947988"/>
                <a:gd name="connsiteY2" fmla="*/ 323850 h 3148013"/>
                <a:gd name="connsiteX3" fmla="*/ 166688 w 2947988"/>
                <a:gd name="connsiteY3" fmla="*/ 438150 h 3148013"/>
                <a:gd name="connsiteX4" fmla="*/ 285750 w 2947988"/>
                <a:gd name="connsiteY4" fmla="*/ 476250 h 3148013"/>
                <a:gd name="connsiteX5" fmla="*/ 357188 w 2947988"/>
                <a:gd name="connsiteY5" fmla="*/ 485775 h 3148013"/>
                <a:gd name="connsiteX6" fmla="*/ 381000 w 2947988"/>
                <a:gd name="connsiteY6" fmla="*/ 471488 h 3148013"/>
                <a:gd name="connsiteX7" fmla="*/ 404813 w 2947988"/>
                <a:gd name="connsiteY7" fmla="*/ 485775 h 3148013"/>
                <a:gd name="connsiteX8" fmla="*/ 404813 w 2947988"/>
                <a:gd name="connsiteY8" fmla="*/ 561975 h 3148013"/>
                <a:gd name="connsiteX9" fmla="*/ 476250 w 2947988"/>
                <a:gd name="connsiteY9" fmla="*/ 614363 h 3148013"/>
                <a:gd name="connsiteX10" fmla="*/ 476250 w 2947988"/>
                <a:gd name="connsiteY10" fmla="*/ 719138 h 3148013"/>
                <a:gd name="connsiteX11" fmla="*/ 523875 w 2947988"/>
                <a:gd name="connsiteY11" fmla="*/ 681038 h 3148013"/>
                <a:gd name="connsiteX12" fmla="*/ 581025 w 2947988"/>
                <a:gd name="connsiteY12" fmla="*/ 742950 h 3148013"/>
                <a:gd name="connsiteX13" fmla="*/ 581025 w 2947988"/>
                <a:gd name="connsiteY13" fmla="*/ 785813 h 3148013"/>
                <a:gd name="connsiteX14" fmla="*/ 642938 w 2947988"/>
                <a:gd name="connsiteY14" fmla="*/ 790575 h 3148013"/>
                <a:gd name="connsiteX15" fmla="*/ 709613 w 2947988"/>
                <a:gd name="connsiteY15" fmla="*/ 852488 h 3148013"/>
                <a:gd name="connsiteX16" fmla="*/ 771525 w 2947988"/>
                <a:gd name="connsiteY16" fmla="*/ 823913 h 3148013"/>
                <a:gd name="connsiteX17" fmla="*/ 752475 w 2947988"/>
                <a:gd name="connsiteY17" fmla="*/ 785813 h 3148013"/>
                <a:gd name="connsiteX18" fmla="*/ 819150 w 2947988"/>
                <a:gd name="connsiteY18" fmla="*/ 766763 h 3148013"/>
                <a:gd name="connsiteX19" fmla="*/ 819150 w 2947988"/>
                <a:gd name="connsiteY19" fmla="*/ 838200 h 3148013"/>
                <a:gd name="connsiteX20" fmla="*/ 847725 w 2947988"/>
                <a:gd name="connsiteY20" fmla="*/ 838200 h 3148013"/>
                <a:gd name="connsiteX21" fmla="*/ 876300 w 2947988"/>
                <a:gd name="connsiteY21" fmla="*/ 985838 h 3148013"/>
                <a:gd name="connsiteX22" fmla="*/ 881063 w 2947988"/>
                <a:gd name="connsiteY22" fmla="*/ 1090613 h 3148013"/>
                <a:gd name="connsiteX23" fmla="*/ 823913 w 2947988"/>
                <a:gd name="connsiteY23" fmla="*/ 1133475 h 3148013"/>
                <a:gd name="connsiteX24" fmla="*/ 795338 w 2947988"/>
                <a:gd name="connsiteY24" fmla="*/ 1181100 h 3148013"/>
                <a:gd name="connsiteX25" fmla="*/ 714375 w 2947988"/>
                <a:gd name="connsiteY25" fmla="*/ 1266825 h 3148013"/>
                <a:gd name="connsiteX26" fmla="*/ 723900 w 2947988"/>
                <a:gd name="connsiteY26" fmla="*/ 1414463 h 3148013"/>
                <a:gd name="connsiteX27" fmla="*/ 747713 w 2947988"/>
                <a:gd name="connsiteY27" fmla="*/ 1409700 h 3148013"/>
                <a:gd name="connsiteX28" fmla="*/ 714375 w 2947988"/>
                <a:gd name="connsiteY28" fmla="*/ 1481138 h 3148013"/>
                <a:gd name="connsiteX29" fmla="*/ 671513 w 2947988"/>
                <a:gd name="connsiteY29" fmla="*/ 1566863 h 3148013"/>
                <a:gd name="connsiteX30" fmla="*/ 738188 w 2947988"/>
                <a:gd name="connsiteY30" fmla="*/ 1681163 h 3148013"/>
                <a:gd name="connsiteX31" fmla="*/ 866775 w 2947988"/>
                <a:gd name="connsiteY31" fmla="*/ 1852613 h 3148013"/>
                <a:gd name="connsiteX32" fmla="*/ 928688 w 2947988"/>
                <a:gd name="connsiteY32" fmla="*/ 2047875 h 3148013"/>
                <a:gd name="connsiteX33" fmla="*/ 952500 w 2947988"/>
                <a:gd name="connsiteY33" fmla="*/ 2176463 h 3148013"/>
                <a:gd name="connsiteX34" fmla="*/ 1228725 w 2947988"/>
                <a:gd name="connsiteY34" fmla="*/ 2371725 h 3148013"/>
                <a:gd name="connsiteX35" fmla="*/ 1214438 w 2947988"/>
                <a:gd name="connsiteY35" fmla="*/ 2724150 h 3148013"/>
                <a:gd name="connsiteX36" fmla="*/ 1176338 w 2947988"/>
                <a:gd name="connsiteY36" fmla="*/ 3009900 h 3148013"/>
                <a:gd name="connsiteX37" fmla="*/ 1157288 w 2947988"/>
                <a:gd name="connsiteY37" fmla="*/ 3090863 h 3148013"/>
                <a:gd name="connsiteX38" fmla="*/ 1143000 w 2947988"/>
                <a:gd name="connsiteY38" fmla="*/ 3133725 h 3148013"/>
                <a:gd name="connsiteX39" fmla="*/ 2181225 w 2947988"/>
                <a:gd name="connsiteY39" fmla="*/ 3148013 h 3148013"/>
                <a:gd name="connsiteX40" fmla="*/ 2228850 w 2947988"/>
                <a:gd name="connsiteY40" fmla="*/ 3024188 h 3148013"/>
                <a:gd name="connsiteX41" fmla="*/ 2281238 w 2947988"/>
                <a:gd name="connsiteY41" fmla="*/ 2952750 h 3148013"/>
                <a:gd name="connsiteX42" fmla="*/ 2276475 w 2947988"/>
                <a:gd name="connsiteY42" fmla="*/ 2824163 h 3148013"/>
                <a:gd name="connsiteX43" fmla="*/ 2328863 w 2947988"/>
                <a:gd name="connsiteY43" fmla="*/ 2724150 h 3148013"/>
                <a:gd name="connsiteX44" fmla="*/ 2386013 w 2947988"/>
                <a:gd name="connsiteY44" fmla="*/ 2690813 h 3148013"/>
                <a:gd name="connsiteX45" fmla="*/ 2428875 w 2947988"/>
                <a:gd name="connsiteY45" fmla="*/ 2690813 h 3148013"/>
                <a:gd name="connsiteX46" fmla="*/ 2466975 w 2947988"/>
                <a:gd name="connsiteY46" fmla="*/ 2628900 h 3148013"/>
                <a:gd name="connsiteX47" fmla="*/ 2595563 w 2947988"/>
                <a:gd name="connsiteY47" fmla="*/ 2628900 h 3148013"/>
                <a:gd name="connsiteX48" fmla="*/ 2743200 w 2947988"/>
                <a:gd name="connsiteY48" fmla="*/ 2233613 h 3148013"/>
                <a:gd name="connsiteX49" fmla="*/ 2738438 w 2947988"/>
                <a:gd name="connsiteY49" fmla="*/ 2033588 h 3148013"/>
                <a:gd name="connsiteX50" fmla="*/ 2824163 w 2947988"/>
                <a:gd name="connsiteY50" fmla="*/ 1976438 h 3148013"/>
                <a:gd name="connsiteX51" fmla="*/ 2828925 w 2947988"/>
                <a:gd name="connsiteY51" fmla="*/ 1919288 h 3148013"/>
                <a:gd name="connsiteX52" fmla="*/ 2947988 w 2947988"/>
                <a:gd name="connsiteY52" fmla="*/ 1752600 h 3148013"/>
                <a:gd name="connsiteX53" fmla="*/ 2909888 w 2947988"/>
                <a:gd name="connsiteY53" fmla="*/ 1557338 h 3148013"/>
                <a:gd name="connsiteX54" fmla="*/ 2847975 w 2947988"/>
                <a:gd name="connsiteY54" fmla="*/ 1566863 h 3148013"/>
                <a:gd name="connsiteX55" fmla="*/ 2676525 w 2947988"/>
                <a:gd name="connsiteY55" fmla="*/ 1443038 h 3148013"/>
                <a:gd name="connsiteX56" fmla="*/ 2538413 w 2947988"/>
                <a:gd name="connsiteY56" fmla="*/ 1400175 h 3148013"/>
                <a:gd name="connsiteX57" fmla="*/ 2466975 w 2947988"/>
                <a:gd name="connsiteY57" fmla="*/ 1438275 h 3148013"/>
                <a:gd name="connsiteX58" fmla="*/ 2466975 w 2947988"/>
                <a:gd name="connsiteY58" fmla="*/ 1362075 h 3148013"/>
                <a:gd name="connsiteX59" fmla="*/ 2314575 w 2947988"/>
                <a:gd name="connsiteY59" fmla="*/ 1304925 h 3148013"/>
                <a:gd name="connsiteX60" fmla="*/ 2243138 w 2947988"/>
                <a:gd name="connsiteY60" fmla="*/ 1371600 h 3148013"/>
                <a:gd name="connsiteX61" fmla="*/ 2271713 w 2947988"/>
                <a:gd name="connsiteY61" fmla="*/ 1281113 h 3148013"/>
                <a:gd name="connsiteX62" fmla="*/ 2209800 w 2947988"/>
                <a:gd name="connsiteY62" fmla="*/ 1243013 h 3148013"/>
                <a:gd name="connsiteX63" fmla="*/ 2152650 w 2947988"/>
                <a:gd name="connsiteY63" fmla="*/ 1319213 h 3148013"/>
                <a:gd name="connsiteX64" fmla="*/ 2143125 w 2947988"/>
                <a:gd name="connsiteY64" fmla="*/ 1304925 h 3148013"/>
                <a:gd name="connsiteX65" fmla="*/ 2200275 w 2947988"/>
                <a:gd name="connsiteY65" fmla="*/ 1166813 h 3148013"/>
                <a:gd name="connsiteX66" fmla="*/ 2152650 w 2947988"/>
                <a:gd name="connsiteY66" fmla="*/ 1109663 h 3148013"/>
                <a:gd name="connsiteX67" fmla="*/ 2152650 w 2947988"/>
                <a:gd name="connsiteY67" fmla="*/ 1047750 h 3148013"/>
                <a:gd name="connsiteX68" fmla="*/ 2114550 w 2947988"/>
                <a:gd name="connsiteY68" fmla="*/ 966788 h 3148013"/>
                <a:gd name="connsiteX69" fmla="*/ 1919288 w 2947988"/>
                <a:gd name="connsiteY69" fmla="*/ 923925 h 3148013"/>
                <a:gd name="connsiteX70" fmla="*/ 1876425 w 2947988"/>
                <a:gd name="connsiteY70" fmla="*/ 928688 h 3148013"/>
                <a:gd name="connsiteX71" fmla="*/ 1819275 w 2947988"/>
                <a:gd name="connsiteY71" fmla="*/ 847725 h 3148013"/>
                <a:gd name="connsiteX72" fmla="*/ 1790700 w 2947988"/>
                <a:gd name="connsiteY72" fmla="*/ 881063 h 3148013"/>
                <a:gd name="connsiteX73" fmla="*/ 1771650 w 2947988"/>
                <a:gd name="connsiteY73" fmla="*/ 804863 h 3148013"/>
                <a:gd name="connsiteX74" fmla="*/ 1700213 w 2947988"/>
                <a:gd name="connsiteY74" fmla="*/ 776288 h 3148013"/>
                <a:gd name="connsiteX75" fmla="*/ 1638300 w 2947988"/>
                <a:gd name="connsiteY75" fmla="*/ 781050 h 3148013"/>
                <a:gd name="connsiteX76" fmla="*/ 1666875 w 2947988"/>
                <a:gd name="connsiteY76" fmla="*/ 738188 h 3148013"/>
                <a:gd name="connsiteX77" fmla="*/ 1581150 w 2947988"/>
                <a:gd name="connsiteY77" fmla="*/ 695325 h 3148013"/>
                <a:gd name="connsiteX78" fmla="*/ 1576388 w 2947988"/>
                <a:gd name="connsiteY78" fmla="*/ 652463 h 3148013"/>
                <a:gd name="connsiteX79" fmla="*/ 1485900 w 2947988"/>
                <a:gd name="connsiteY79" fmla="*/ 661988 h 3148013"/>
                <a:gd name="connsiteX80" fmla="*/ 1428750 w 2947988"/>
                <a:gd name="connsiteY80" fmla="*/ 695325 h 3148013"/>
                <a:gd name="connsiteX81" fmla="*/ 1352550 w 2947988"/>
                <a:gd name="connsiteY81" fmla="*/ 633413 h 3148013"/>
                <a:gd name="connsiteX82" fmla="*/ 1257300 w 2947988"/>
                <a:gd name="connsiteY82" fmla="*/ 595313 h 3148013"/>
                <a:gd name="connsiteX83" fmla="*/ 1252538 w 2947988"/>
                <a:gd name="connsiteY83" fmla="*/ 538163 h 3148013"/>
                <a:gd name="connsiteX84" fmla="*/ 1200150 w 2947988"/>
                <a:gd name="connsiteY84" fmla="*/ 595313 h 3148013"/>
                <a:gd name="connsiteX85" fmla="*/ 1200150 w 2947988"/>
                <a:gd name="connsiteY85" fmla="*/ 642938 h 3148013"/>
                <a:gd name="connsiteX86" fmla="*/ 1166813 w 2947988"/>
                <a:gd name="connsiteY86" fmla="*/ 661988 h 3148013"/>
                <a:gd name="connsiteX87" fmla="*/ 1166813 w 2947988"/>
                <a:gd name="connsiteY87" fmla="*/ 738188 h 3148013"/>
                <a:gd name="connsiteX88" fmla="*/ 1100138 w 2947988"/>
                <a:gd name="connsiteY88" fmla="*/ 719138 h 3148013"/>
                <a:gd name="connsiteX89" fmla="*/ 1147763 w 2947988"/>
                <a:gd name="connsiteY89" fmla="*/ 633413 h 3148013"/>
                <a:gd name="connsiteX90" fmla="*/ 1176338 w 2947988"/>
                <a:gd name="connsiteY90" fmla="*/ 576263 h 3148013"/>
                <a:gd name="connsiteX91" fmla="*/ 1157288 w 2947988"/>
                <a:gd name="connsiteY91" fmla="*/ 538163 h 3148013"/>
                <a:gd name="connsiteX92" fmla="*/ 1057275 w 2947988"/>
                <a:gd name="connsiteY92" fmla="*/ 609600 h 3148013"/>
                <a:gd name="connsiteX93" fmla="*/ 985838 w 2947988"/>
                <a:gd name="connsiteY93" fmla="*/ 638175 h 3148013"/>
                <a:gd name="connsiteX94" fmla="*/ 909638 w 2947988"/>
                <a:gd name="connsiteY94" fmla="*/ 762000 h 3148013"/>
                <a:gd name="connsiteX95" fmla="*/ 895350 w 2947988"/>
                <a:gd name="connsiteY95" fmla="*/ 785813 h 3148013"/>
                <a:gd name="connsiteX96" fmla="*/ 823913 w 2947988"/>
                <a:gd name="connsiteY96" fmla="*/ 704850 h 3148013"/>
                <a:gd name="connsiteX97" fmla="*/ 771525 w 2947988"/>
                <a:gd name="connsiteY97" fmla="*/ 709613 h 3148013"/>
                <a:gd name="connsiteX98" fmla="*/ 700088 w 2947988"/>
                <a:gd name="connsiteY98" fmla="*/ 752475 h 3148013"/>
                <a:gd name="connsiteX99" fmla="*/ 642938 w 2947988"/>
                <a:gd name="connsiteY99" fmla="*/ 738188 h 3148013"/>
                <a:gd name="connsiteX100" fmla="*/ 552450 w 2947988"/>
                <a:gd name="connsiteY100" fmla="*/ 628650 h 3148013"/>
                <a:gd name="connsiteX101" fmla="*/ 585788 w 2947988"/>
                <a:gd name="connsiteY101" fmla="*/ 504825 h 3148013"/>
                <a:gd name="connsiteX102" fmla="*/ 581025 w 2947988"/>
                <a:gd name="connsiteY102" fmla="*/ 352425 h 3148013"/>
                <a:gd name="connsiteX103" fmla="*/ 523875 w 2947988"/>
                <a:gd name="connsiteY103" fmla="*/ 342900 h 3148013"/>
                <a:gd name="connsiteX104" fmla="*/ 452438 w 2947988"/>
                <a:gd name="connsiteY104" fmla="*/ 352425 h 3148013"/>
                <a:gd name="connsiteX105" fmla="*/ 328613 w 2947988"/>
                <a:gd name="connsiteY105" fmla="*/ 352425 h 3148013"/>
                <a:gd name="connsiteX106" fmla="*/ 328613 w 2947988"/>
                <a:gd name="connsiteY106" fmla="*/ 314325 h 3148013"/>
                <a:gd name="connsiteX107" fmla="*/ 323850 w 2947988"/>
                <a:gd name="connsiteY107" fmla="*/ 190500 h 3148013"/>
                <a:gd name="connsiteX108" fmla="*/ 385763 w 2947988"/>
                <a:gd name="connsiteY108" fmla="*/ 157163 h 3148013"/>
                <a:gd name="connsiteX109" fmla="*/ 404813 w 2947988"/>
                <a:gd name="connsiteY109" fmla="*/ 33338 h 3148013"/>
                <a:gd name="connsiteX110" fmla="*/ 323850 w 2947988"/>
                <a:gd name="connsiteY110" fmla="*/ 0 h 3148013"/>
                <a:gd name="connsiteX111" fmla="*/ 266700 w 2947988"/>
                <a:gd name="connsiteY111" fmla="*/ 9525 h 3148013"/>
                <a:gd name="connsiteX112" fmla="*/ 238125 w 2947988"/>
                <a:gd name="connsiteY112" fmla="*/ 114300 h 3148013"/>
                <a:gd name="connsiteX113" fmla="*/ 171450 w 2947988"/>
                <a:gd name="connsiteY113" fmla="*/ 185738 h 3148013"/>
                <a:gd name="connsiteX114" fmla="*/ 28575 w 2947988"/>
                <a:gd name="connsiteY114" fmla="*/ 185738 h 314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2947988" h="3148013">
                  <a:moveTo>
                    <a:pt x="28575" y="185738"/>
                  </a:moveTo>
                  <a:lnTo>
                    <a:pt x="0" y="314325"/>
                  </a:lnTo>
                  <a:lnTo>
                    <a:pt x="80963" y="323850"/>
                  </a:lnTo>
                  <a:lnTo>
                    <a:pt x="166688" y="438150"/>
                  </a:lnTo>
                  <a:lnTo>
                    <a:pt x="285750" y="476250"/>
                  </a:lnTo>
                  <a:lnTo>
                    <a:pt x="357188" y="485775"/>
                  </a:lnTo>
                  <a:lnTo>
                    <a:pt x="381000" y="471488"/>
                  </a:lnTo>
                  <a:lnTo>
                    <a:pt x="404813" y="485775"/>
                  </a:lnTo>
                  <a:lnTo>
                    <a:pt x="404813" y="561975"/>
                  </a:lnTo>
                  <a:lnTo>
                    <a:pt x="476250" y="614363"/>
                  </a:lnTo>
                  <a:lnTo>
                    <a:pt x="476250" y="719138"/>
                  </a:lnTo>
                  <a:lnTo>
                    <a:pt x="523875" y="681038"/>
                  </a:lnTo>
                  <a:lnTo>
                    <a:pt x="581025" y="742950"/>
                  </a:lnTo>
                  <a:lnTo>
                    <a:pt x="581025" y="785813"/>
                  </a:lnTo>
                  <a:lnTo>
                    <a:pt x="642938" y="790575"/>
                  </a:lnTo>
                  <a:lnTo>
                    <a:pt x="709613" y="852488"/>
                  </a:lnTo>
                  <a:lnTo>
                    <a:pt x="771525" y="823913"/>
                  </a:lnTo>
                  <a:lnTo>
                    <a:pt x="752475" y="785813"/>
                  </a:lnTo>
                  <a:lnTo>
                    <a:pt x="819150" y="766763"/>
                  </a:lnTo>
                  <a:lnTo>
                    <a:pt x="819150" y="838200"/>
                  </a:lnTo>
                  <a:lnTo>
                    <a:pt x="847725" y="838200"/>
                  </a:lnTo>
                  <a:lnTo>
                    <a:pt x="876300" y="985838"/>
                  </a:lnTo>
                  <a:lnTo>
                    <a:pt x="881063" y="1090613"/>
                  </a:lnTo>
                  <a:lnTo>
                    <a:pt x="823913" y="1133475"/>
                  </a:lnTo>
                  <a:lnTo>
                    <a:pt x="795338" y="1181100"/>
                  </a:lnTo>
                  <a:lnTo>
                    <a:pt x="714375" y="1266825"/>
                  </a:lnTo>
                  <a:lnTo>
                    <a:pt x="723900" y="1414463"/>
                  </a:lnTo>
                  <a:lnTo>
                    <a:pt x="747713" y="1409700"/>
                  </a:lnTo>
                  <a:lnTo>
                    <a:pt x="714375" y="1481138"/>
                  </a:lnTo>
                  <a:lnTo>
                    <a:pt x="671513" y="1566863"/>
                  </a:lnTo>
                  <a:lnTo>
                    <a:pt x="738188" y="1681163"/>
                  </a:lnTo>
                  <a:lnTo>
                    <a:pt x="866775" y="1852613"/>
                  </a:lnTo>
                  <a:lnTo>
                    <a:pt x="928688" y="2047875"/>
                  </a:lnTo>
                  <a:lnTo>
                    <a:pt x="952500" y="2176463"/>
                  </a:lnTo>
                  <a:lnTo>
                    <a:pt x="1228725" y="2371725"/>
                  </a:lnTo>
                  <a:lnTo>
                    <a:pt x="1214438" y="2724150"/>
                  </a:lnTo>
                  <a:lnTo>
                    <a:pt x="1176338" y="3009900"/>
                  </a:lnTo>
                  <a:lnTo>
                    <a:pt x="1157288" y="3090863"/>
                  </a:lnTo>
                  <a:lnTo>
                    <a:pt x="1143000" y="3133725"/>
                  </a:lnTo>
                  <a:lnTo>
                    <a:pt x="2181225" y="3148013"/>
                  </a:lnTo>
                  <a:lnTo>
                    <a:pt x="2228850" y="3024188"/>
                  </a:lnTo>
                  <a:lnTo>
                    <a:pt x="2281238" y="2952750"/>
                  </a:lnTo>
                  <a:lnTo>
                    <a:pt x="2276475" y="2824163"/>
                  </a:lnTo>
                  <a:lnTo>
                    <a:pt x="2328863" y="2724150"/>
                  </a:lnTo>
                  <a:lnTo>
                    <a:pt x="2386013" y="2690813"/>
                  </a:lnTo>
                  <a:lnTo>
                    <a:pt x="2428875" y="2690813"/>
                  </a:lnTo>
                  <a:lnTo>
                    <a:pt x="2466975" y="2628900"/>
                  </a:lnTo>
                  <a:lnTo>
                    <a:pt x="2595563" y="2628900"/>
                  </a:lnTo>
                  <a:lnTo>
                    <a:pt x="2743200" y="2233613"/>
                  </a:lnTo>
                  <a:lnTo>
                    <a:pt x="2738438" y="2033588"/>
                  </a:lnTo>
                  <a:lnTo>
                    <a:pt x="2824163" y="1976438"/>
                  </a:lnTo>
                  <a:lnTo>
                    <a:pt x="2828925" y="1919288"/>
                  </a:lnTo>
                  <a:lnTo>
                    <a:pt x="2947988" y="1752600"/>
                  </a:lnTo>
                  <a:lnTo>
                    <a:pt x="2909888" y="1557338"/>
                  </a:lnTo>
                  <a:lnTo>
                    <a:pt x="2847975" y="1566863"/>
                  </a:lnTo>
                  <a:lnTo>
                    <a:pt x="2676525" y="1443038"/>
                  </a:lnTo>
                  <a:lnTo>
                    <a:pt x="2538413" y="1400175"/>
                  </a:lnTo>
                  <a:lnTo>
                    <a:pt x="2466975" y="1438275"/>
                  </a:lnTo>
                  <a:lnTo>
                    <a:pt x="2466975" y="1362075"/>
                  </a:lnTo>
                  <a:lnTo>
                    <a:pt x="2314575" y="1304925"/>
                  </a:lnTo>
                  <a:lnTo>
                    <a:pt x="2243138" y="1371600"/>
                  </a:lnTo>
                  <a:lnTo>
                    <a:pt x="2271713" y="1281113"/>
                  </a:lnTo>
                  <a:lnTo>
                    <a:pt x="2209800" y="1243013"/>
                  </a:lnTo>
                  <a:lnTo>
                    <a:pt x="2152650" y="1319213"/>
                  </a:lnTo>
                  <a:lnTo>
                    <a:pt x="2143125" y="1304925"/>
                  </a:lnTo>
                  <a:lnTo>
                    <a:pt x="2200275" y="1166813"/>
                  </a:lnTo>
                  <a:lnTo>
                    <a:pt x="2152650" y="1109663"/>
                  </a:lnTo>
                  <a:lnTo>
                    <a:pt x="2152650" y="1047750"/>
                  </a:lnTo>
                  <a:lnTo>
                    <a:pt x="2114550" y="966788"/>
                  </a:lnTo>
                  <a:lnTo>
                    <a:pt x="1919288" y="923925"/>
                  </a:lnTo>
                  <a:lnTo>
                    <a:pt x="1876425" y="928688"/>
                  </a:lnTo>
                  <a:lnTo>
                    <a:pt x="1819275" y="847725"/>
                  </a:lnTo>
                  <a:lnTo>
                    <a:pt x="1790700" y="881063"/>
                  </a:lnTo>
                  <a:lnTo>
                    <a:pt x="1771650" y="804863"/>
                  </a:lnTo>
                  <a:lnTo>
                    <a:pt x="1700213" y="776288"/>
                  </a:lnTo>
                  <a:lnTo>
                    <a:pt x="1638300" y="781050"/>
                  </a:lnTo>
                  <a:lnTo>
                    <a:pt x="1666875" y="738188"/>
                  </a:lnTo>
                  <a:lnTo>
                    <a:pt x="1581150" y="695325"/>
                  </a:lnTo>
                  <a:lnTo>
                    <a:pt x="1576388" y="652463"/>
                  </a:lnTo>
                  <a:lnTo>
                    <a:pt x="1485900" y="661988"/>
                  </a:lnTo>
                  <a:lnTo>
                    <a:pt x="1428750" y="695325"/>
                  </a:lnTo>
                  <a:lnTo>
                    <a:pt x="1352550" y="633413"/>
                  </a:lnTo>
                  <a:lnTo>
                    <a:pt x="1257300" y="595313"/>
                  </a:lnTo>
                  <a:lnTo>
                    <a:pt x="1252538" y="538163"/>
                  </a:lnTo>
                  <a:lnTo>
                    <a:pt x="1200150" y="595313"/>
                  </a:lnTo>
                  <a:lnTo>
                    <a:pt x="1200150" y="642938"/>
                  </a:lnTo>
                  <a:lnTo>
                    <a:pt x="1166813" y="661988"/>
                  </a:lnTo>
                  <a:lnTo>
                    <a:pt x="1166813" y="738188"/>
                  </a:lnTo>
                  <a:lnTo>
                    <a:pt x="1100138" y="719138"/>
                  </a:lnTo>
                  <a:lnTo>
                    <a:pt x="1147763" y="633413"/>
                  </a:lnTo>
                  <a:lnTo>
                    <a:pt x="1176338" y="576263"/>
                  </a:lnTo>
                  <a:lnTo>
                    <a:pt x="1157288" y="538163"/>
                  </a:lnTo>
                  <a:lnTo>
                    <a:pt x="1057275" y="609600"/>
                  </a:lnTo>
                  <a:lnTo>
                    <a:pt x="985838" y="638175"/>
                  </a:lnTo>
                  <a:lnTo>
                    <a:pt x="909638" y="762000"/>
                  </a:lnTo>
                  <a:lnTo>
                    <a:pt x="895350" y="785813"/>
                  </a:lnTo>
                  <a:lnTo>
                    <a:pt x="823913" y="704850"/>
                  </a:lnTo>
                  <a:lnTo>
                    <a:pt x="771525" y="709613"/>
                  </a:lnTo>
                  <a:lnTo>
                    <a:pt x="700088" y="752475"/>
                  </a:lnTo>
                  <a:lnTo>
                    <a:pt x="642938" y="738188"/>
                  </a:lnTo>
                  <a:lnTo>
                    <a:pt x="552450" y="628650"/>
                  </a:lnTo>
                  <a:lnTo>
                    <a:pt x="585788" y="504825"/>
                  </a:lnTo>
                  <a:lnTo>
                    <a:pt x="581025" y="352425"/>
                  </a:lnTo>
                  <a:lnTo>
                    <a:pt x="523875" y="342900"/>
                  </a:lnTo>
                  <a:lnTo>
                    <a:pt x="452438" y="352425"/>
                  </a:lnTo>
                  <a:lnTo>
                    <a:pt x="328613" y="352425"/>
                  </a:lnTo>
                  <a:lnTo>
                    <a:pt x="328613" y="314325"/>
                  </a:lnTo>
                  <a:lnTo>
                    <a:pt x="323850" y="190500"/>
                  </a:lnTo>
                  <a:lnTo>
                    <a:pt x="385763" y="157163"/>
                  </a:lnTo>
                  <a:lnTo>
                    <a:pt x="404813" y="33338"/>
                  </a:lnTo>
                  <a:lnTo>
                    <a:pt x="323850" y="0"/>
                  </a:lnTo>
                  <a:lnTo>
                    <a:pt x="266700" y="9525"/>
                  </a:lnTo>
                  <a:lnTo>
                    <a:pt x="238125" y="114300"/>
                  </a:lnTo>
                  <a:lnTo>
                    <a:pt x="171450" y="185738"/>
                  </a:lnTo>
                  <a:lnTo>
                    <a:pt x="28575" y="185738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414838" y="4305300"/>
              <a:ext cx="1243012" cy="1824038"/>
            </a:xfrm>
            <a:custGeom>
              <a:avLst/>
              <a:gdLst>
                <a:gd name="connsiteX0" fmla="*/ 1243012 w 1243012"/>
                <a:gd name="connsiteY0" fmla="*/ 4763 h 1824038"/>
                <a:gd name="connsiteX1" fmla="*/ 209550 w 1243012"/>
                <a:gd name="connsiteY1" fmla="*/ 0 h 1824038"/>
                <a:gd name="connsiteX2" fmla="*/ 180975 w 1243012"/>
                <a:gd name="connsiteY2" fmla="*/ 100013 h 1824038"/>
                <a:gd name="connsiteX3" fmla="*/ 195262 w 1243012"/>
                <a:gd name="connsiteY3" fmla="*/ 214313 h 1824038"/>
                <a:gd name="connsiteX4" fmla="*/ 161925 w 1243012"/>
                <a:gd name="connsiteY4" fmla="*/ 333375 h 1824038"/>
                <a:gd name="connsiteX5" fmla="*/ 133350 w 1243012"/>
                <a:gd name="connsiteY5" fmla="*/ 428625 h 1824038"/>
                <a:gd name="connsiteX6" fmla="*/ 104775 w 1243012"/>
                <a:gd name="connsiteY6" fmla="*/ 485775 h 1824038"/>
                <a:gd name="connsiteX7" fmla="*/ 119062 w 1243012"/>
                <a:gd name="connsiteY7" fmla="*/ 590550 h 1824038"/>
                <a:gd name="connsiteX8" fmla="*/ 90487 w 1243012"/>
                <a:gd name="connsiteY8" fmla="*/ 700088 h 1824038"/>
                <a:gd name="connsiteX9" fmla="*/ 57150 w 1243012"/>
                <a:gd name="connsiteY9" fmla="*/ 823913 h 1824038"/>
                <a:gd name="connsiteX10" fmla="*/ 85725 w 1243012"/>
                <a:gd name="connsiteY10" fmla="*/ 885825 h 1824038"/>
                <a:gd name="connsiteX11" fmla="*/ 109537 w 1243012"/>
                <a:gd name="connsiteY11" fmla="*/ 790575 h 1824038"/>
                <a:gd name="connsiteX12" fmla="*/ 138112 w 1243012"/>
                <a:gd name="connsiteY12" fmla="*/ 762000 h 1824038"/>
                <a:gd name="connsiteX13" fmla="*/ 142875 w 1243012"/>
                <a:gd name="connsiteY13" fmla="*/ 862013 h 1824038"/>
                <a:gd name="connsiteX14" fmla="*/ 109537 w 1243012"/>
                <a:gd name="connsiteY14" fmla="*/ 962025 h 1824038"/>
                <a:gd name="connsiteX15" fmla="*/ 123825 w 1243012"/>
                <a:gd name="connsiteY15" fmla="*/ 1023938 h 1824038"/>
                <a:gd name="connsiteX16" fmla="*/ 100012 w 1243012"/>
                <a:gd name="connsiteY16" fmla="*/ 1095375 h 1824038"/>
                <a:gd name="connsiteX17" fmla="*/ 66675 w 1243012"/>
                <a:gd name="connsiteY17" fmla="*/ 1038225 h 1824038"/>
                <a:gd name="connsiteX18" fmla="*/ 9525 w 1243012"/>
                <a:gd name="connsiteY18" fmla="*/ 1157288 h 1824038"/>
                <a:gd name="connsiteX19" fmla="*/ 76200 w 1243012"/>
                <a:gd name="connsiteY19" fmla="*/ 1133475 h 1824038"/>
                <a:gd name="connsiteX20" fmla="*/ 61912 w 1243012"/>
                <a:gd name="connsiteY20" fmla="*/ 1219200 h 1824038"/>
                <a:gd name="connsiteX21" fmla="*/ 104775 w 1243012"/>
                <a:gd name="connsiteY21" fmla="*/ 1214438 h 1824038"/>
                <a:gd name="connsiteX22" fmla="*/ 90487 w 1243012"/>
                <a:gd name="connsiteY22" fmla="*/ 1276350 h 1824038"/>
                <a:gd name="connsiteX23" fmla="*/ 38100 w 1243012"/>
                <a:gd name="connsiteY23" fmla="*/ 1228725 h 1824038"/>
                <a:gd name="connsiteX24" fmla="*/ 0 w 1243012"/>
                <a:gd name="connsiteY24" fmla="*/ 1309688 h 1824038"/>
                <a:gd name="connsiteX25" fmla="*/ 90487 w 1243012"/>
                <a:gd name="connsiteY25" fmla="*/ 1452563 h 1824038"/>
                <a:gd name="connsiteX26" fmla="*/ 85725 w 1243012"/>
                <a:gd name="connsiteY26" fmla="*/ 1524000 h 1824038"/>
                <a:gd name="connsiteX27" fmla="*/ 128587 w 1243012"/>
                <a:gd name="connsiteY27" fmla="*/ 1519238 h 1824038"/>
                <a:gd name="connsiteX28" fmla="*/ 76200 w 1243012"/>
                <a:gd name="connsiteY28" fmla="*/ 1581150 h 1824038"/>
                <a:gd name="connsiteX29" fmla="*/ 142875 w 1243012"/>
                <a:gd name="connsiteY29" fmla="*/ 1552575 h 1824038"/>
                <a:gd name="connsiteX30" fmla="*/ 138112 w 1243012"/>
                <a:gd name="connsiteY30" fmla="*/ 1614488 h 1824038"/>
                <a:gd name="connsiteX31" fmla="*/ 223837 w 1243012"/>
                <a:gd name="connsiteY31" fmla="*/ 1576388 h 1824038"/>
                <a:gd name="connsiteX32" fmla="*/ 185737 w 1243012"/>
                <a:gd name="connsiteY32" fmla="*/ 1657350 h 1824038"/>
                <a:gd name="connsiteX33" fmla="*/ 238125 w 1243012"/>
                <a:gd name="connsiteY33" fmla="*/ 1671638 h 1824038"/>
                <a:gd name="connsiteX34" fmla="*/ 271462 w 1243012"/>
                <a:gd name="connsiteY34" fmla="*/ 1566863 h 1824038"/>
                <a:gd name="connsiteX35" fmla="*/ 247650 w 1243012"/>
                <a:gd name="connsiteY35" fmla="*/ 1647825 h 1824038"/>
                <a:gd name="connsiteX36" fmla="*/ 309562 w 1243012"/>
                <a:gd name="connsiteY36" fmla="*/ 1633538 h 1824038"/>
                <a:gd name="connsiteX37" fmla="*/ 285750 w 1243012"/>
                <a:gd name="connsiteY37" fmla="*/ 1676400 h 1824038"/>
                <a:gd name="connsiteX38" fmla="*/ 328612 w 1243012"/>
                <a:gd name="connsiteY38" fmla="*/ 1738313 h 1824038"/>
                <a:gd name="connsiteX39" fmla="*/ 247650 w 1243012"/>
                <a:gd name="connsiteY39" fmla="*/ 1700213 h 1824038"/>
                <a:gd name="connsiteX40" fmla="*/ 200025 w 1243012"/>
                <a:gd name="connsiteY40" fmla="*/ 1752600 h 1824038"/>
                <a:gd name="connsiteX41" fmla="*/ 238125 w 1243012"/>
                <a:gd name="connsiteY41" fmla="*/ 1776413 h 1824038"/>
                <a:gd name="connsiteX42" fmla="*/ 304800 w 1243012"/>
                <a:gd name="connsiteY42" fmla="*/ 1762125 h 1824038"/>
                <a:gd name="connsiteX43" fmla="*/ 371475 w 1243012"/>
                <a:gd name="connsiteY43" fmla="*/ 1824038 h 1824038"/>
                <a:gd name="connsiteX44" fmla="*/ 452437 w 1243012"/>
                <a:gd name="connsiteY44" fmla="*/ 1790700 h 1824038"/>
                <a:gd name="connsiteX45" fmla="*/ 533400 w 1243012"/>
                <a:gd name="connsiteY45" fmla="*/ 1757363 h 1824038"/>
                <a:gd name="connsiteX46" fmla="*/ 390525 w 1243012"/>
                <a:gd name="connsiteY46" fmla="*/ 1714500 h 1824038"/>
                <a:gd name="connsiteX47" fmla="*/ 361950 w 1243012"/>
                <a:gd name="connsiteY47" fmla="*/ 1590675 h 1824038"/>
                <a:gd name="connsiteX48" fmla="*/ 314325 w 1243012"/>
                <a:gd name="connsiteY48" fmla="*/ 1576388 h 1824038"/>
                <a:gd name="connsiteX49" fmla="*/ 323850 w 1243012"/>
                <a:gd name="connsiteY49" fmla="*/ 1528763 h 1824038"/>
                <a:gd name="connsiteX50" fmla="*/ 338137 w 1243012"/>
                <a:gd name="connsiteY50" fmla="*/ 1414463 h 1824038"/>
                <a:gd name="connsiteX51" fmla="*/ 352425 w 1243012"/>
                <a:gd name="connsiteY51" fmla="*/ 1371600 h 1824038"/>
                <a:gd name="connsiteX52" fmla="*/ 376237 w 1243012"/>
                <a:gd name="connsiteY52" fmla="*/ 1371600 h 1824038"/>
                <a:gd name="connsiteX53" fmla="*/ 395287 w 1243012"/>
                <a:gd name="connsiteY53" fmla="*/ 1319213 h 1824038"/>
                <a:gd name="connsiteX54" fmla="*/ 476250 w 1243012"/>
                <a:gd name="connsiteY54" fmla="*/ 1204913 h 1824038"/>
                <a:gd name="connsiteX55" fmla="*/ 447675 w 1243012"/>
                <a:gd name="connsiteY55" fmla="*/ 1166813 h 1824038"/>
                <a:gd name="connsiteX56" fmla="*/ 395287 w 1243012"/>
                <a:gd name="connsiteY56" fmla="*/ 1081088 h 1824038"/>
                <a:gd name="connsiteX57" fmla="*/ 433387 w 1243012"/>
                <a:gd name="connsiteY57" fmla="*/ 1028700 h 1824038"/>
                <a:gd name="connsiteX58" fmla="*/ 504825 w 1243012"/>
                <a:gd name="connsiteY58" fmla="*/ 947738 h 1824038"/>
                <a:gd name="connsiteX59" fmla="*/ 528637 w 1243012"/>
                <a:gd name="connsiteY59" fmla="*/ 885825 h 1824038"/>
                <a:gd name="connsiteX60" fmla="*/ 547687 w 1243012"/>
                <a:gd name="connsiteY60" fmla="*/ 823913 h 1824038"/>
                <a:gd name="connsiteX61" fmla="*/ 595312 w 1243012"/>
                <a:gd name="connsiteY61" fmla="*/ 881063 h 1824038"/>
                <a:gd name="connsiteX62" fmla="*/ 595312 w 1243012"/>
                <a:gd name="connsiteY62" fmla="*/ 781050 h 1824038"/>
                <a:gd name="connsiteX63" fmla="*/ 533400 w 1243012"/>
                <a:gd name="connsiteY63" fmla="*/ 804863 h 1824038"/>
                <a:gd name="connsiteX64" fmla="*/ 528637 w 1243012"/>
                <a:gd name="connsiteY64" fmla="*/ 714375 h 1824038"/>
                <a:gd name="connsiteX65" fmla="*/ 600075 w 1243012"/>
                <a:gd name="connsiteY65" fmla="*/ 733425 h 1824038"/>
                <a:gd name="connsiteX66" fmla="*/ 647700 w 1243012"/>
                <a:gd name="connsiteY66" fmla="*/ 690563 h 1824038"/>
                <a:gd name="connsiteX67" fmla="*/ 661987 w 1243012"/>
                <a:gd name="connsiteY67" fmla="*/ 595313 h 1824038"/>
                <a:gd name="connsiteX68" fmla="*/ 838200 w 1243012"/>
                <a:gd name="connsiteY68" fmla="*/ 561975 h 1824038"/>
                <a:gd name="connsiteX69" fmla="*/ 928687 w 1243012"/>
                <a:gd name="connsiteY69" fmla="*/ 461963 h 1824038"/>
                <a:gd name="connsiteX70" fmla="*/ 914400 w 1243012"/>
                <a:gd name="connsiteY70" fmla="*/ 395288 h 1824038"/>
                <a:gd name="connsiteX71" fmla="*/ 895350 w 1243012"/>
                <a:gd name="connsiteY71" fmla="*/ 361950 h 1824038"/>
                <a:gd name="connsiteX72" fmla="*/ 885825 w 1243012"/>
                <a:gd name="connsiteY72" fmla="*/ 304800 h 1824038"/>
                <a:gd name="connsiteX73" fmla="*/ 828675 w 1243012"/>
                <a:gd name="connsiteY73" fmla="*/ 271463 h 1824038"/>
                <a:gd name="connsiteX74" fmla="*/ 1028700 w 1243012"/>
                <a:gd name="connsiteY74" fmla="*/ 323850 h 1824038"/>
                <a:gd name="connsiteX75" fmla="*/ 1095375 w 1243012"/>
                <a:gd name="connsiteY75" fmla="*/ 223838 h 1824038"/>
                <a:gd name="connsiteX76" fmla="*/ 1171575 w 1243012"/>
                <a:gd name="connsiteY76" fmla="*/ 114300 h 1824038"/>
                <a:gd name="connsiteX77" fmla="*/ 1243012 w 1243012"/>
                <a:gd name="connsiteY77" fmla="*/ 4763 h 182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243012" h="1824038">
                  <a:moveTo>
                    <a:pt x="1243012" y="4763"/>
                  </a:moveTo>
                  <a:lnTo>
                    <a:pt x="209550" y="0"/>
                  </a:lnTo>
                  <a:lnTo>
                    <a:pt x="180975" y="100013"/>
                  </a:lnTo>
                  <a:lnTo>
                    <a:pt x="195262" y="214313"/>
                  </a:lnTo>
                  <a:lnTo>
                    <a:pt x="161925" y="333375"/>
                  </a:lnTo>
                  <a:lnTo>
                    <a:pt x="133350" y="428625"/>
                  </a:lnTo>
                  <a:lnTo>
                    <a:pt x="104775" y="485775"/>
                  </a:lnTo>
                  <a:lnTo>
                    <a:pt x="119062" y="590550"/>
                  </a:lnTo>
                  <a:lnTo>
                    <a:pt x="90487" y="700088"/>
                  </a:lnTo>
                  <a:lnTo>
                    <a:pt x="57150" y="823913"/>
                  </a:lnTo>
                  <a:lnTo>
                    <a:pt x="85725" y="885825"/>
                  </a:lnTo>
                  <a:lnTo>
                    <a:pt x="109537" y="790575"/>
                  </a:lnTo>
                  <a:lnTo>
                    <a:pt x="138112" y="762000"/>
                  </a:lnTo>
                  <a:lnTo>
                    <a:pt x="142875" y="862013"/>
                  </a:lnTo>
                  <a:lnTo>
                    <a:pt x="109537" y="962025"/>
                  </a:lnTo>
                  <a:lnTo>
                    <a:pt x="123825" y="1023938"/>
                  </a:lnTo>
                  <a:lnTo>
                    <a:pt x="100012" y="1095375"/>
                  </a:lnTo>
                  <a:lnTo>
                    <a:pt x="66675" y="1038225"/>
                  </a:lnTo>
                  <a:lnTo>
                    <a:pt x="9525" y="1157288"/>
                  </a:lnTo>
                  <a:lnTo>
                    <a:pt x="76200" y="1133475"/>
                  </a:lnTo>
                  <a:lnTo>
                    <a:pt x="61912" y="1219200"/>
                  </a:lnTo>
                  <a:lnTo>
                    <a:pt x="104775" y="1214438"/>
                  </a:lnTo>
                  <a:lnTo>
                    <a:pt x="90487" y="1276350"/>
                  </a:lnTo>
                  <a:lnTo>
                    <a:pt x="38100" y="1228725"/>
                  </a:lnTo>
                  <a:lnTo>
                    <a:pt x="0" y="1309688"/>
                  </a:lnTo>
                  <a:lnTo>
                    <a:pt x="90487" y="1452563"/>
                  </a:lnTo>
                  <a:lnTo>
                    <a:pt x="85725" y="1524000"/>
                  </a:lnTo>
                  <a:lnTo>
                    <a:pt x="128587" y="1519238"/>
                  </a:lnTo>
                  <a:lnTo>
                    <a:pt x="76200" y="1581150"/>
                  </a:lnTo>
                  <a:lnTo>
                    <a:pt x="142875" y="1552575"/>
                  </a:lnTo>
                  <a:lnTo>
                    <a:pt x="138112" y="1614488"/>
                  </a:lnTo>
                  <a:lnTo>
                    <a:pt x="223837" y="1576388"/>
                  </a:lnTo>
                  <a:lnTo>
                    <a:pt x="185737" y="1657350"/>
                  </a:lnTo>
                  <a:lnTo>
                    <a:pt x="238125" y="1671638"/>
                  </a:lnTo>
                  <a:lnTo>
                    <a:pt x="271462" y="1566863"/>
                  </a:lnTo>
                  <a:lnTo>
                    <a:pt x="247650" y="1647825"/>
                  </a:lnTo>
                  <a:lnTo>
                    <a:pt x="309562" y="1633538"/>
                  </a:lnTo>
                  <a:lnTo>
                    <a:pt x="285750" y="1676400"/>
                  </a:lnTo>
                  <a:lnTo>
                    <a:pt x="328612" y="1738313"/>
                  </a:lnTo>
                  <a:lnTo>
                    <a:pt x="247650" y="1700213"/>
                  </a:lnTo>
                  <a:lnTo>
                    <a:pt x="200025" y="1752600"/>
                  </a:lnTo>
                  <a:lnTo>
                    <a:pt x="238125" y="1776413"/>
                  </a:lnTo>
                  <a:lnTo>
                    <a:pt x="304800" y="1762125"/>
                  </a:lnTo>
                  <a:lnTo>
                    <a:pt x="371475" y="1824038"/>
                  </a:lnTo>
                  <a:lnTo>
                    <a:pt x="452437" y="1790700"/>
                  </a:lnTo>
                  <a:lnTo>
                    <a:pt x="533400" y="1757363"/>
                  </a:lnTo>
                  <a:lnTo>
                    <a:pt x="390525" y="1714500"/>
                  </a:lnTo>
                  <a:lnTo>
                    <a:pt x="361950" y="1590675"/>
                  </a:lnTo>
                  <a:lnTo>
                    <a:pt x="314325" y="1576388"/>
                  </a:lnTo>
                  <a:lnTo>
                    <a:pt x="323850" y="1528763"/>
                  </a:lnTo>
                  <a:lnTo>
                    <a:pt x="338137" y="1414463"/>
                  </a:lnTo>
                  <a:lnTo>
                    <a:pt x="352425" y="1371600"/>
                  </a:lnTo>
                  <a:lnTo>
                    <a:pt x="376237" y="1371600"/>
                  </a:lnTo>
                  <a:lnTo>
                    <a:pt x="395287" y="1319213"/>
                  </a:lnTo>
                  <a:lnTo>
                    <a:pt x="476250" y="1204913"/>
                  </a:lnTo>
                  <a:lnTo>
                    <a:pt x="447675" y="1166813"/>
                  </a:lnTo>
                  <a:lnTo>
                    <a:pt x="395287" y="1081088"/>
                  </a:lnTo>
                  <a:lnTo>
                    <a:pt x="433387" y="1028700"/>
                  </a:lnTo>
                  <a:lnTo>
                    <a:pt x="504825" y="947738"/>
                  </a:lnTo>
                  <a:lnTo>
                    <a:pt x="528637" y="885825"/>
                  </a:lnTo>
                  <a:lnTo>
                    <a:pt x="547687" y="823913"/>
                  </a:lnTo>
                  <a:lnTo>
                    <a:pt x="595312" y="881063"/>
                  </a:lnTo>
                  <a:lnTo>
                    <a:pt x="595312" y="781050"/>
                  </a:lnTo>
                  <a:lnTo>
                    <a:pt x="533400" y="804863"/>
                  </a:lnTo>
                  <a:lnTo>
                    <a:pt x="528637" y="714375"/>
                  </a:lnTo>
                  <a:lnTo>
                    <a:pt x="600075" y="733425"/>
                  </a:lnTo>
                  <a:lnTo>
                    <a:pt x="647700" y="690563"/>
                  </a:lnTo>
                  <a:lnTo>
                    <a:pt x="661987" y="595313"/>
                  </a:lnTo>
                  <a:lnTo>
                    <a:pt x="838200" y="561975"/>
                  </a:lnTo>
                  <a:lnTo>
                    <a:pt x="928687" y="461963"/>
                  </a:lnTo>
                  <a:lnTo>
                    <a:pt x="914400" y="395288"/>
                  </a:lnTo>
                  <a:lnTo>
                    <a:pt x="895350" y="361950"/>
                  </a:lnTo>
                  <a:lnTo>
                    <a:pt x="885825" y="304800"/>
                  </a:lnTo>
                  <a:lnTo>
                    <a:pt x="828675" y="271463"/>
                  </a:lnTo>
                  <a:lnTo>
                    <a:pt x="1028700" y="323850"/>
                  </a:lnTo>
                  <a:lnTo>
                    <a:pt x="1095375" y="223838"/>
                  </a:lnTo>
                  <a:lnTo>
                    <a:pt x="1171575" y="114300"/>
                  </a:lnTo>
                  <a:lnTo>
                    <a:pt x="1243012" y="4763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5119688" y="5748338"/>
              <a:ext cx="100012" cy="100012"/>
            </a:xfrm>
            <a:custGeom>
              <a:avLst/>
              <a:gdLst>
                <a:gd name="connsiteX0" fmla="*/ 52387 w 100012"/>
                <a:gd name="connsiteY0" fmla="*/ 0 h 100012"/>
                <a:gd name="connsiteX1" fmla="*/ 0 w 100012"/>
                <a:gd name="connsiteY1" fmla="*/ 76200 h 100012"/>
                <a:gd name="connsiteX2" fmla="*/ 33337 w 100012"/>
                <a:gd name="connsiteY2" fmla="*/ 100012 h 100012"/>
                <a:gd name="connsiteX3" fmla="*/ 100012 w 100012"/>
                <a:gd name="connsiteY3" fmla="*/ 23812 h 100012"/>
                <a:gd name="connsiteX4" fmla="*/ 52387 w 100012"/>
                <a:gd name="connsiteY4" fmla="*/ 0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2" h="100012">
                  <a:moveTo>
                    <a:pt x="52387" y="0"/>
                  </a:moveTo>
                  <a:lnTo>
                    <a:pt x="0" y="76200"/>
                  </a:lnTo>
                  <a:lnTo>
                    <a:pt x="33337" y="100012"/>
                  </a:lnTo>
                  <a:lnTo>
                    <a:pt x="100012" y="23812"/>
                  </a:lnTo>
                  <a:lnTo>
                    <a:pt x="52387" y="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5195888" y="5781675"/>
              <a:ext cx="90487" cy="100013"/>
            </a:xfrm>
            <a:custGeom>
              <a:avLst/>
              <a:gdLst>
                <a:gd name="connsiteX0" fmla="*/ 90487 w 90487"/>
                <a:gd name="connsiteY0" fmla="*/ 0 h 100013"/>
                <a:gd name="connsiteX1" fmla="*/ 47625 w 90487"/>
                <a:gd name="connsiteY1" fmla="*/ 42863 h 100013"/>
                <a:gd name="connsiteX2" fmla="*/ 0 w 90487"/>
                <a:gd name="connsiteY2" fmla="*/ 76200 h 100013"/>
                <a:gd name="connsiteX3" fmla="*/ 52387 w 90487"/>
                <a:gd name="connsiteY3" fmla="*/ 100013 h 100013"/>
                <a:gd name="connsiteX4" fmla="*/ 90487 w 90487"/>
                <a:gd name="connsiteY4" fmla="*/ 0 h 10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100013">
                  <a:moveTo>
                    <a:pt x="90487" y="0"/>
                  </a:moveTo>
                  <a:lnTo>
                    <a:pt x="47625" y="42863"/>
                  </a:lnTo>
                  <a:lnTo>
                    <a:pt x="0" y="76200"/>
                  </a:lnTo>
                  <a:lnTo>
                    <a:pt x="52387" y="100013"/>
                  </a:lnTo>
                  <a:lnTo>
                    <a:pt x="90487" y="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5091113" y="1833563"/>
              <a:ext cx="52387" cy="90487"/>
            </a:xfrm>
            <a:custGeom>
              <a:avLst/>
              <a:gdLst>
                <a:gd name="connsiteX0" fmla="*/ 47625 w 52387"/>
                <a:gd name="connsiteY0" fmla="*/ 0 h 90487"/>
                <a:gd name="connsiteX1" fmla="*/ 0 w 52387"/>
                <a:gd name="connsiteY1" fmla="*/ 66675 h 90487"/>
                <a:gd name="connsiteX2" fmla="*/ 52387 w 52387"/>
                <a:gd name="connsiteY2" fmla="*/ 90487 h 90487"/>
                <a:gd name="connsiteX3" fmla="*/ 47625 w 52387"/>
                <a:gd name="connsiteY3" fmla="*/ 0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" h="90487">
                  <a:moveTo>
                    <a:pt x="47625" y="0"/>
                  </a:moveTo>
                  <a:lnTo>
                    <a:pt x="0" y="66675"/>
                  </a:lnTo>
                  <a:lnTo>
                    <a:pt x="52387" y="90487"/>
                  </a:lnTo>
                  <a:lnTo>
                    <a:pt x="47625" y="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</p:grp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3965575" y="909638"/>
            <a:ext cx="1416050" cy="2162175"/>
            <a:chOff x="10930183" y="2386480"/>
            <a:chExt cx="3903639" cy="5678541"/>
          </a:xfrm>
        </p:grpSpPr>
        <p:sp>
          <p:nvSpPr>
            <p:cNvPr id="174" name="Freeform 173"/>
            <p:cNvSpPr/>
            <p:nvPr/>
          </p:nvSpPr>
          <p:spPr>
            <a:xfrm>
              <a:off x="10956441" y="3924938"/>
              <a:ext cx="3877381" cy="4027511"/>
            </a:xfrm>
            <a:custGeom>
              <a:avLst/>
              <a:gdLst>
                <a:gd name="connsiteX0" fmla="*/ 2384276 w 3896882"/>
                <a:gd name="connsiteY0" fmla="*/ 0 h 4101981"/>
                <a:gd name="connsiteX1" fmla="*/ 2307364 w 3896882"/>
                <a:gd name="connsiteY1" fmla="*/ 94003 h 4101981"/>
                <a:gd name="connsiteX2" fmla="*/ 2247544 w 3896882"/>
                <a:gd name="connsiteY2" fmla="*/ 205099 h 4101981"/>
                <a:gd name="connsiteX3" fmla="*/ 2213360 w 3896882"/>
                <a:gd name="connsiteY3" fmla="*/ 136732 h 4101981"/>
                <a:gd name="connsiteX4" fmla="*/ 2144994 w 3896882"/>
                <a:gd name="connsiteY4" fmla="*/ 205099 h 4101981"/>
                <a:gd name="connsiteX5" fmla="*/ 2068082 w 3896882"/>
                <a:gd name="connsiteY5" fmla="*/ 205099 h 4101981"/>
                <a:gd name="connsiteX6" fmla="*/ 2025353 w 3896882"/>
                <a:gd name="connsiteY6" fmla="*/ 213645 h 4101981"/>
                <a:gd name="connsiteX7" fmla="*/ 1991170 w 3896882"/>
                <a:gd name="connsiteY7" fmla="*/ 179461 h 4101981"/>
                <a:gd name="connsiteX8" fmla="*/ 1948441 w 3896882"/>
                <a:gd name="connsiteY8" fmla="*/ 179461 h 4101981"/>
                <a:gd name="connsiteX9" fmla="*/ 1948441 w 3896882"/>
                <a:gd name="connsiteY9" fmla="*/ 264919 h 4101981"/>
                <a:gd name="connsiteX10" fmla="*/ 1854437 w 3896882"/>
                <a:gd name="connsiteY10" fmla="*/ 256373 h 4101981"/>
                <a:gd name="connsiteX11" fmla="*/ 1820254 w 3896882"/>
                <a:gd name="connsiteY11" fmla="*/ 324740 h 4101981"/>
                <a:gd name="connsiteX12" fmla="*/ 1862983 w 3896882"/>
                <a:gd name="connsiteY12" fmla="*/ 341831 h 4101981"/>
                <a:gd name="connsiteX13" fmla="*/ 1837345 w 3896882"/>
                <a:gd name="connsiteY13" fmla="*/ 384560 h 4101981"/>
                <a:gd name="connsiteX14" fmla="*/ 1743342 w 3896882"/>
                <a:gd name="connsiteY14" fmla="*/ 299102 h 4101981"/>
                <a:gd name="connsiteX15" fmla="*/ 1657884 w 3896882"/>
                <a:gd name="connsiteY15" fmla="*/ 384560 h 4101981"/>
                <a:gd name="connsiteX16" fmla="*/ 1692067 w 3896882"/>
                <a:gd name="connsiteY16" fmla="*/ 418744 h 4101981"/>
                <a:gd name="connsiteX17" fmla="*/ 1768979 w 3896882"/>
                <a:gd name="connsiteY17" fmla="*/ 401652 h 4101981"/>
                <a:gd name="connsiteX18" fmla="*/ 1760433 w 3896882"/>
                <a:gd name="connsiteY18" fmla="*/ 478564 h 4101981"/>
                <a:gd name="connsiteX19" fmla="*/ 1666430 w 3896882"/>
                <a:gd name="connsiteY19" fmla="*/ 572568 h 4101981"/>
                <a:gd name="connsiteX20" fmla="*/ 1615155 w 3896882"/>
                <a:gd name="connsiteY20" fmla="*/ 649480 h 4101981"/>
                <a:gd name="connsiteX21" fmla="*/ 1589517 w 3896882"/>
                <a:gd name="connsiteY21" fmla="*/ 700755 h 4101981"/>
                <a:gd name="connsiteX22" fmla="*/ 1444239 w 3896882"/>
                <a:gd name="connsiteY22" fmla="*/ 940037 h 4101981"/>
                <a:gd name="connsiteX23" fmla="*/ 1341689 w 3896882"/>
                <a:gd name="connsiteY23" fmla="*/ 1068224 h 4101981"/>
                <a:gd name="connsiteX24" fmla="*/ 1435693 w 3896882"/>
                <a:gd name="connsiteY24" fmla="*/ 1016949 h 4101981"/>
                <a:gd name="connsiteX25" fmla="*/ 1384418 w 3896882"/>
                <a:gd name="connsiteY25" fmla="*/ 1110953 h 4101981"/>
                <a:gd name="connsiteX26" fmla="*/ 1273323 w 3896882"/>
                <a:gd name="connsiteY26" fmla="*/ 1110953 h 4101981"/>
                <a:gd name="connsiteX27" fmla="*/ 1230594 w 3896882"/>
                <a:gd name="connsiteY27" fmla="*/ 1222048 h 4101981"/>
                <a:gd name="connsiteX28" fmla="*/ 1076770 w 3896882"/>
                <a:gd name="connsiteY28" fmla="*/ 1222048 h 4101981"/>
                <a:gd name="connsiteX29" fmla="*/ 1016949 w 3896882"/>
                <a:gd name="connsiteY29" fmla="*/ 1324598 h 4101981"/>
                <a:gd name="connsiteX30" fmla="*/ 1016949 w 3896882"/>
                <a:gd name="connsiteY30" fmla="*/ 1486968 h 4101981"/>
                <a:gd name="connsiteX31" fmla="*/ 1076770 w 3896882"/>
                <a:gd name="connsiteY31" fmla="*/ 1495514 h 4101981"/>
                <a:gd name="connsiteX32" fmla="*/ 991312 w 3896882"/>
                <a:gd name="connsiteY32" fmla="*/ 1580972 h 4101981"/>
                <a:gd name="connsiteX33" fmla="*/ 1093861 w 3896882"/>
                <a:gd name="connsiteY33" fmla="*/ 1606609 h 4101981"/>
                <a:gd name="connsiteX34" fmla="*/ 1034041 w 3896882"/>
                <a:gd name="connsiteY34" fmla="*/ 1692067 h 4101981"/>
                <a:gd name="connsiteX35" fmla="*/ 1153682 w 3896882"/>
                <a:gd name="connsiteY35" fmla="*/ 1794616 h 4101981"/>
                <a:gd name="connsiteX36" fmla="*/ 1247686 w 3896882"/>
                <a:gd name="connsiteY36" fmla="*/ 1726250 h 4101981"/>
                <a:gd name="connsiteX37" fmla="*/ 1316052 w 3896882"/>
                <a:gd name="connsiteY37" fmla="*/ 1640792 h 4101981"/>
                <a:gd name="connsiteX38" fmla="*/ 1367327 w 3896882"/>
                <a:gd name="connsiteY38" fmla="*/ 1572426 h 4101981"/>
                <a:gd name="connsiteX39" fmla="*/ 1392964 w 3896882"/>
                <a:gd name="connsiteY39" fmla="*/ 1657884 h 4101981"/>
                <a:gd name="connsiteX40" fmla="*/ 1469876 w 3896882"/>
                <a:gd name="connsiteY40" fmla="*/ 1837345 h 4101981"/>
                <a:gd name="connsiteX41" fmla="*/ 1589517 w 3896882"/>
                <a:gd name="connsiteY41" fmla="*/ 2102265 h 4101981"/>
                <a:gd name="connsiteX42" fmla="*/ 1683521 w 3896882"/>
                <a:gd name="connsiteY42" fmla="*/ 1999716 h 4101981"/>
                <a:gd name="connsiteX43" fmla="*/ 1803162 w 3896882"/>
                <a:gd name="connsiteY43" fmla="*/ 1974078 h 4101981"/>
                <a:gd name="connsiteX44" fmla="*/ 1820254 w 3896882"/>
                <a:gd name="connsiteY44" fmla="*/ 1726250 h 4101981"/>
                <a:gd name="connsiteX45" fmla="*/ 1939895 w 3896882"/>
                <a:gd name="connsiteY45" fmla="*/ 1606609 h 4101981"/>
                <a:gd name="connsiteX46" fmla="*/ 1948441 w 3896882"/>
                <a:gd name="connsiteY46" fmla="*/ 1521151 h 4101981"/>
                <a:gd name="connsiteX47" fmla="*/ 1871529 w 3896882"/>
                <a:gd name="connsiteY47" fmla="*/ 1452785 h 4101981"/>
                <a:gd name="connsiteX48" fmla="*/ 1837345 w 3896882"/>
                <a:gd name="connsiteY48" fmla="*/ 1290415 h 4101981"/>
                <a:gd name="connsiteX49" fmla="*/ 1914258 w 3896882"/>
                <a:gd name="connsiteY49" fmla="*/ 1128045 h 4101981"/>
                <a:gd name="connsiteX50" fmla="*/ 2008261 w 3896882"/>
                <a:gd name="connsiteY50" fmla="*/ 1068224 h 4101981"/>
                <a:gd name="connsiteX51" fmla="*/ 2127902 w 3896882"/>
                <a:gd name="connsiteY51" fmla="*/ 982766 h 4101981"/>
                <a:gd name="connsiteX52" fmla="*/ 2102265 w 3896882"/>
                <a:gd name="connsiteY52" fmla="*/ 863125 h 4101981"/>
                <a:gd name="connsiteX53" fmla="*/ 2196269 w 3896882"/>
                <a:gd name="connsiteY53" fmla="*/ 777667 h 4101981"/>
                <a:gd name="connsiteX54" fmla="*/ 2358639 w 3896882"/>
                <a:gd name="connsiteY54" fmla="*/ 811850 h 4101981"/>
                <a:gd name="connsiteX55" fmla="*/ 2384276 w 3896882"/>
                <a:gd name="connsiteY55" fmla="*/ 905854 h 4101981"/>
                <a:gd name="connsiteX56" fmla="*/ 2307364 w 3896882"/>
                <a:gd name="connsiteY56" fmla="*/ 965674 h 4101981"/>
                <a:gd name="connsiteX57" fmla="*/ 2213360 w 3896882"/>
                <a:gd name="connsiteY57" fmla="*/ 1076770 h 4101981"/>
                <a:gd name="connsiteX58" fmla="*/ 2153540 w 3896882"/>
                <a:gd name="connsiteY58" fmla="*/ 1162228 h 4101981"/>
                <a:gd name="connsiteX59" fmla="*/ 2093719 w 3896882"/>
                <a:gd name="connsiteY59" fmla="*/ 1162228 h 4101981"/>
                <a:gd name="connsiteX60" fmla="*/ 2136448 w 3896882"/>
                <a:gd name="connsiteY60" fmla="*/ 1333144 h 4101981"/>
                <a:gd name="connsiteX61" fmla="*/ 2102265 w 3896882"/>
                <a:gd name="connsiteY61" fmla="*/ 1435693 h 4101981"/>
                <a:gd name="connsiteX62" fmla="*/ 2187723 w 3896882"/>
                <a:gd name="connsiteY62" fmla="*/ 1521151 h 4101981"/>
                <a:gd name="connsiteX63" fmla="*/ 2230452 w 3896882"/>
                <a:gd name="connsiteY63" fmla="*/ 1546788 h 4101981"/>
                <a:gd name="connsiteX64" fmla="*/ 2529555 w 3896882"/>
                <a:gd name="connsiteY64" fmla="*/ 1461330 h 4101981"/>
                <a:gd name="connsiteX65" fmla="*/ 2615013 w 3896882"/>
                <a:gd name="connsiteY65" fmla="*/ 1401510 h 4101981"/>
                <a:gd name="connsiteX66" fmla="*/ 2666287 w 3896882"/>
                <a:gd name="connsiteY66" fmla="*/ 1529697 h 4101981"/>
                <a:gd name="connsiteX67" fmla="*/ 2572284 w 3896882"/>
                <a:gd name="connsiteY67" fmla="*/ 1615155 h 4101981"/>
                <a:gd name="connsiteX68" fmla="*/ 2444097 w 3896882"/>
                <a:gd name="connsiteY68" fmla="*/ 1615155 h 4101981"/>
                <a:gd name="connsiteX69" fmla="*/ 2307364 w 3896882"/>
                <a:gd name="connsiteY69" fmla="*/ 1649338 h 4101981"/>
                <a:gd name="connsiteX70" fmla="*/ 2264635 w 3896882"/>
                <a:gd name="connsiteY70" fmla="*/ 1709159 h 4101981"/>
                <a:gd name="connsiteX71" fmla="*/ 2341547 w 3896882"/>
                <a:gd name="connsiteY71" fmla="*/ 1828800 h 4101981"/>
                <a:gd name="connsiteX72" fmla="*/ 2264635 w 3896882"/>
                <a:gd name="connsiteY72" fmla="*/ 1914258 h 4101981"/>
                <a:gd name="connsiteX73" fmla="*/ 2187723 w 3896882"/>
                <a:gd name="connsiteY73" fmla="*/ 1820254 h 4101981"/>
                <a:gd name="connsiteX74" fmla="*/ 2127902 w 3896882"/>
                <a:gd name="connsiteY74" fmla="*/ 1956987 h 4101981"/>
                <a:gd name="connsiteX75" fmla="*/ 2102265 w 3896882"/>
                <a:gd name="connsiteY75" fmla="*/ 2076628 h 4101981"/>
                <a:gd name="connsiteX76" fmla="*/ 2042445 w 3896882"/>
                <a:gd name="connsiteY76" fmla="*/ 2136448 h 4101981"/>
                <a:gd name="connsiteX77" fmla="*/ 1991170 w 3896882"/>
                <a:gd name="connsiteY77" fmla="*/ 2196269 h 4101981"/>
                <a:gd name="connsiteX78" fmla="*/ 1905712 w 3896882"/>
                <a:gd name="connsiteY78" fmla="*/ 2136448 h 4101981"/>
                <a:gd name="connsiteX79" fmla="*/ 1786071 w 3896882"/>
                <a:gd name="connsiteY79" fmla="*/ 2204815 h 4101981"/>
                <a:gd name="connsiteX80" fmla="*/ 1623701 w 3896882"/>
                <a:gd name="connsiteY80" fmla="*/ 2290273 h 4101981"/>
                <a:gd name="connsiteX81" fmla="*/ 1606609 w 3896882"/>
                <a:gd name="connsiteY81" fmla="*/ 2196269 h 4101981"/>
                <a:gd name="connsiteX82" fmla="*/ 1529697 w 3896882"/>
                <a:gd name="connsiteY82" fmla="*/ 2196269 h 4101981"/>
                <a:gd name="connsiteX83" fmla="*/ 1478422 w 3896882"/>
                <a:gd name="connsiteY83" fmla="*/ 2256089 h 4101981"/>
                <a:gd name="connsiteX84" fmla="*/ 1350235 w 3896882"/>
                <a:gd name="connsiteY84" fmla="*/ 2170631 h 4101981"/>
                <a:gd name="connsiteX85" fmla="*/ 1316052 w 3896882"/>
                <a:gd name="connsiteY85" fmla="*/ 2110811 h 4101981"/>
                <a:gd name="connsiteX86" fmla="*/ 1316052 w 3896882"/>
                <a:gd name="connsiteY86" fmla="*/ 1999716 h 4101981"/>
                <a:gd name="connsiteX87" fmla="*/ 1401510 w 3896882"/>
                <a:gd name="connsiteY87" fmla="*/ 1965532 h 4101981"/>
                <a:gd name="connsiteX88" fmla="*/ 1367327 w 3896882"/>
                <a:gd name="connsiteY88" fmla="*/ 1914258 h 4101981"/>
                <a:gd name="connsiteX89" fmla="*/ 1350235 w 3896882"/>
                <a:gd name="connsiteY89" fmla="*/ 1828800 h 4101981"/>
                <a:gd name="connsiteX90" fmla="*/ 1281869 w 3896882"/>
                <a:gd name="connsiteY90" fmla="*/ 1922803 h 4101981"/>
                <a:gd name="connsiteX91" fmla="*/ 1256231 w 3896882"/>
                <a:gd name="connsiteY91" fmla="*/ 1897166 h 4101981"/>
                <a:gd name="connsiteX92" fmla="*/ 1213502 w 3896882"/>
                <a:gd name="connsiteY92" fmla="*/ 1939895 h 4101981"/>
                <a:gd name="connsiteX93" fmla="*/ 1239140 w 3896882"/>
                <a:gd name="connsiteY93" fmla="*/ 2110811 h 4101981"/>
                <a:gd name="connsiteX94" fmla="*/ 1256231 w 3896882"/>
                <a:gd name="connsiteY94" fmla="*/ 2187723 h 4101981"/>
                <a:gd name="connsiteX95" fmla="*/ 1256231 w 3896882"/>
                <a:gd name="connsiteY95" fmla="*/ 2264635 h 4101981"/>
                <a:gd name="connsiteX96" fmla="*/ 1222048 w 3896882"/>
                <a:gd name="connsiteY96" fmla="*/ 2315910 h 4101981"/>
                <a:gd name="connsiteX97" fmla="*/ 1145136 w 3896882"/>
                <a:gd name="connsiteY97" fmla="*/ 2307364 h 4101981"/>
                <a:gd name="connsiteX98" fmla="*/ 1059678 w 3896882"/>
                <a:gd name="connsiteY98" fmla="*/ 2307364 h 4101981"/>
                <a:gd name="connsiteX99" fmla="*/ 1034041 w 3896882"/>
                <a:gd name="connsiteY99" fmla="*/ 2444097 h 4101981"/>
                <a:gd name="connsiteX100" fmla="*/ 999858 w 3896882"/>
                <a:gd name="connsiteY100" fmla="*/ 2350093 h 4101981"/>
                <a:gd name="connsiteX101" fmla="*/ 948583 w 3896882"/>
                <a:gd name="connsiteY101" fmla="*/ 2495372 h 4101981"/>
                <a:gd name="connsiteX102" fmla="*/ 914400 w 3896882"/>
                <a:gd name="connsiteY102" fmla="*/ 2538101 h 4101981"/>
                <a:gd name="connsiteX103" fmla="*/ 769121 w 3896882"/>
                <a:gd name="connsiteY103" fmla="*/ 2589375 h 4101981"/>
                <a:gd name="connsiteX104" fmla="*/ 769121 w 3896882"/>
                <a:gd name="connsiteY104" fmla="*/ 2683379 h 4101981"/>
                <a:gd name="connsiteX105" fmla="*/ 649480 w 3896882"/>
                <a:gd name="connsiteY105" fmla="*/ 2743200 h 4101981"/>
                <a:gd name="connsiteX106" fmla="*/ 623843 w 3896882"/>
                <a:gd name="connsiteY106" fmla="*/ 2760291 h 4101981"/>
                <a:gd name="connsiteX107" fmla="*/ 555476 w 3896882"/>
                <a:gd name="connsiteY107" fmla="*/ 2726108 h 4101981"/>
                <a:gd name="connsiteX108" fmla="*/ 529839 w 3896882"/>
                <a:gd name="connsiteY108" fmla="*/ 2854295 h 4101981"/>
                <a:gd name="connsiteX109" fmla="*/ 393106 w 3896882"/>
                <a:gd name="connsiteY109" fmla="*/ 2820112 h 4101981"/>
                <a:gd name="connsiteX110" fmla="*/ 333286 w 3896882"/>
                <a:gd name="connsiteY110" fmla="*/ 2837203 h 4101981"/>
                <a:gd name="connsiteX111" fmla="*/ 358923 w 3896882"/>
                <a:gd name="connsiteY111" fmla="*/ 2922661 h 4101981"/>
                <a:gd name="connsiteX112" fmla="*/ 478564 w 3896882"/>
                <a:gd name="connsiteY112" fmla="*/ 2948299 h 4101981"/>
                <a:gd name="connsiteX113" fmla="*/ 598205 w 3896882"/>
                <a:gd name="connsiteY113" fmla="*/ 3170489 h 4101981"/>
                <a:gd name="connsiteX114" fmla="*/ 529839 w 3896882"/>
                <a:gd name="connsiteY114" fmla="*/ 3367043 h 4101981"/>
                <a:gd name="connsiteX115" fmla="*/ 290557 w 3896882"/>
                <a:gd name="connsiteY115" fmla="*/ 3358497 h 4101981"/>
                <a:gd name="connsiteX116" fmla="*/ 51274 w 3896882"/>
                <a:gd name="connsiteY116" fmla="*/ 3349951 h 4101981"/>
                <a:gd name="connsiteX117" fmla="*/ 42729 w 3896882"/>
                <a:gd name="connsiteY117" fmla="*/ 3426863 h 4101981"/>
                <a:gd name="connsiteX118" fmla="*/ 85458 w 3896882"/>
                <a:gd name="connsiteY118" fmla="*/ 3512321 h 4101981"/>
                <a:gd name="connsiteX119" fmla="*/ 25637 w 3896882"/>
                <a:gd name="connsiteY119" fmla="*/ 3708874 h 4101981"/>
                <a:gd name="connsiteX120" fmla="*/ 0 w 3896882"/>
                <a:gd name="connsiteY120" fmla="*/ 3837061 h 4101981"/>
                <a:gd name="connsiteX121" fmla="*/ 59820 w 3896882"/>
                <a:gd name="connsiteY121" fmla="*/ 3862699 h 4101981"/>
                <a:gd name="connsiteX122" fmla="*/ 51274 w 3896882"/>
                <a:gd name="connsiteY122" fmla="*/ 3982340 h 4101981"/>
                <a:gd name="connsiteX123" fmla="*/ 230736 w 3896882"/>
                <a:gd name="connsiteY123" fmla="*/ 3973794 h 4101981"/>
                <a:gd name="connsiteX124" fmla="*/ 264919 w 3896882"/>
                <a:gd name="connsiteY124" fmla="*/ 4101981 h 4101981"/>
                <a:gd name="connsiteX125" fmla="*/ 384560 w 3896882"/>
                <a:gd name="connsiteY125" fmla="*/ 4016523 h 4101981"/>
                <a:gd name="connsiteX126" fmla="*/ 470018 w 3896882"/>
                <a:gd name="connsiteY126" fmla="*/ 4016523 h 4101981"/>
                <a:gd name="connsiteX127" fmla="*/ 572568 w 3896882"/>
                <a:gd name="connsiteY127" fmla="*/ 3956702 h 4101981"/>
                <a:gd name="connsiteX128" fmla="*/ 700755 w 3896882"/>
                <a:gd name="connsiteY128" fmla="*/ 3828516 h 4101981"/>
                <a:gd name="connsiteX129" fmla="*/ 632388 w 3896882"/>
                <a:gd name="connsiteY129" fmla="*/ 3760149 h 4101981"/>
                <a:gd name="connsiteX130" fmla="*/ 666572 w 3896882"/>
                <a:gd name="connsiteY130" fmla="*/ 3674691 h 4101981"/>
                <a:gd name="connsiteX131" fmla="*/ 734938 w 3896882"/>
                <a:gd name="connsiteY131" fmla="*/ 3589233 h 4101981"/>
                <a:gd name="connsiteX132" fmla="*/ 854579 w 3896882"/>
                <a:gd name="connsiteY132" fmla="*/ 3520867 h 4101981"/>
                <a:gd name="connsiteX133" fmla="*/ 871671 w 3896882"/>
                <a:gd name="connsiteY133" fmla="*/ 3358497 h 4101981"/>
                <a:gd name="connsiteX134" fmla="*/ 982766 w 3896882"/>
                <a:gd name="connsiteY134" fmla="*/ 3384134 h 4101981"/>
                <a:gd name="connsiteX135" fmla="*/ 1051132 w 3896882"/>
                <a:gd name="connsiteY135" fmla="*/ 3409772 h 4101981"/>
                <a:gd name="connsiteX136" fmla="*/ 1196411 w 3896882"/>
                <a:gd name="connsiteY136" fmla="*/ 3315768 h 4101981"/>
                <a:gd name="connsiteX137" fmla="*/ 1256231 w 3896882"/>
                <a:gd name="connsiteY137" fmla="*/ 3264493 h 4101981"/>
                <a:gd name="connsiteX138" fmla="*/ 1367327 w 3896882"/>
                <a:gd name="connsiteY138" fmla="*/ 3315768 h 4101981"/>
                <a:gd name="connsiteX139" fmla="*/ 1375873 w 3896882"/>
                <a:gd name="connsiteY139" fmla="*/ 3418317 h 4101981"/>
                <a:gd name="connsiteX140" fmla="*/ 1444239 w 3896882"/>
                <a:gd name="connsiteY140" fmla="*/ 3478138 h 4101981"/>
                <a:gd name="connsiteX141" fmla="*/ 1538243 w 3896882"/>
                <a:gd name="connsiteY141" fmla="*/ 3555050 h 4101981"/>
                <a:gd name="connsiteX142" fmla="*/ 1572426 w 3896882"/>
                <a:gd name="connsiteY142" fmla="*/ 3597779 h 4101981"/>
                <a:gd name="connsiteX143" fmla="*/ 1683521 w 3896882"/>
                <a:gd name="connsiteY143" fmla="*/ 3649054 h 4101981"/>
                <a:gd name="connsiteX144" fmla="*/ 1751887 w 3896882"/>
                <a:gd name="connsiteY144" fmla="*/ 3717420 h 4101981"/>
                <a:gd name="connsiteX145" fmla="*/ 1743342 w 3896882"/>
                <a:gd name="connsiteY145" fmla="*/ 3871245 h 4101981"/>
                <a:gd name="connsiteX146" fmla="*/ 1734796 w 3896882"/>
                <a:gd name="connsiteY146" fmla="*/ 3913973 h 4101981"/>
                <a:gd name="connsiteX147" fmla="*/ 1845891 w 3896882"/>
                <a:gd name="connsiteY147" fmla="*/ 3785787 h 4101981"/>
                <a:gd name="connsiteX148" fmla="*/ 1803162 w 3896882"/>
                <a:gd name="connsiteY148" fmla="*/ 3683237 h 4101981"/>
                <a:gd name="connsiteX149" fmla="*/ 1862983 w 3896882"/>
                <a:gd name="connsiteY149" fmla="*/ 3666145 h 4101981"/>
                <a:gd name="connsiteX150" fmla="*/ 1931349 w 3896882"/>
                <a:gd name="connsiteY150" fmla="*/ 3743058 h 4101981"/>
                <a:gd name="connsiteX151" fmla="*/ 1880074 w 3896882"/>
                <a:gd name="connsiteY151" fmla="*/ 3623416 h 4101981"/>
                <a:gd name="connsiteX152" fmla="*/ 1743342 w 3896882"/>
                <a:gd name="connsiteY152" fmla="*/ 3555050 h 4101981"/>
                <a:gd name="connsiteX153" fmla="*/ 1751887 w 3896882"/>
                <a:gd name="connsiteY153" fmla="*/ 3512321 h 4101981"/>
                <a:gd name="connsiteX154" fmla="*/ 1615155 w 3896882"/>
                <a:gd name="connsiteY154" fmla="*/ 3486684 h 4101981"/>
                <a:gd name="connsiteX155" fmla="*/ 1615155 w 3896882"/>
                <a:gd name="connsiteY155" fmla="*/ 3367043 h 4101981"/>
                <a:gd name="connsiteX156" fmla="*/ 1495514 w 3896882"/>
                <a:gd name="connsiteY156" fmla="*/ 3273039 h 4101981"/>
                <a:gd name="connsiteX157" fmla="*/ 1495514 w 3896882"/>
                <a:gd name="connsiteY157" fmla="*/ 3196127 h 4101981"/>
                <a:gd name="connsiteX158" fmla="*/ 1521151 w 3896882"/>
                <a:gd name="connsiteY158" fmla="*/ 3119215 h 4101981"/>
                <a:gd name="connsiteX159" fmla="*/ 1563880 w 3896882"/>
                <a:gd name="connsiteY159" fmla="*/ 3119215 h 4101981"/>
                <a:gd name="connsiteX160" fmla="*/ 1615155 w 3896882"/>
                <a:gd name="connsiteY160" fmla="*/ 3238856 h 4101981"/>
                <a:gd name="connsiteX161" fmla="*/ 1666430 w 3896882"/>
                <a:gd name="connsiteY161" fmla="*/ 3204673 h 4101981"/>
                <a:gd name="connsiteX162" fmla="*/ 1845891 w 3896882"/>
                <a:gd name="connsiteY162" fmla="*/ 3392680 h 4101981"/>
                <a:gd name="connsiteX163" fmla="*/ 1939895 w 3896882"/>
                <a:gd name="connsiteY163" fmla="*/ 3469592 h 4101981"/>
                <a:gd name="connsiteX164" fmla="*/ 1999716 w 3896882"/>
                <a:gd name="connsiteY164" fmla="*/ 3512321 h 4101981"/>
                <a:gd name="connsiteX165" fmla="*/ 1999716 w 3896882"/>
                <a:gd name="connsiteY165" fmla="*/ 3597779 h 4101981"/>
                <a:gd name="connsiteX166" fmla="*/ 2033899 w 3896882"/>
                <a:gd name="connsiteY166" fmla="*/ 3743058 h 4101981"/>
                <a:gd name="connsiteX167" fmla="*/ 2102265 w 3896882"/>
                <a:gd name="connsiteY167" fmla="*/ 3760149 h 4101981"/>
                <a:gd name="connsiteX168" fmla="*/ 2127902 w 3896882"/>
                <a:gd name="connsiteY168" fmla="*/ 3802878 h 4101981"/>
                <a:gd name="connsiteX169" fmla="*/ 2119357 w 3896882"/>
                <a:gd name="connsiteY169" fmla="*/ 3828516 h 4101981"/>
                <a:gd name="connsiteX170" fmla="*/ 2247544 w 3896882"/>
                <a:gd name="connsiteY170" fmla="*/ 3871245 h 4101981"/>
                <a:gd name="connsiteX171" fmla="*/ 2264635 w 3896882"/>
                <a:gd name="connsiteY171" fmla="*/ 3913973 h 4101981"/>
                <a:gd name="connsiteX172" fmla="*/ 2307364 w 3896882"/>
                <a:gd name="connsiteY172" fmla="*/ 3845607 h 4101981"/>
                <a:gd name="connsiteX173" fmla="*/ 2196269 w 3896882"/>
                <a:gd name="connsiteY173" fmla="*/ 3717420 h 4101981"/>
                <a:gd name="connsiteX174" fmla="*/ 2204815 w 3896882"/>
                <a:gd name="connsiteY174" fmla="*/ 3631962 h 4101981"/>
                <a:gd name="connsiteX175" fmla="*/ 2247544 w 3896882"/>
                <a:gd name="connsiteY175" fmla="*/ 3708874 h 4101981"/>
                <a:gd name="connsiteX176" fmla="*/ 2341547 w 3896882"/>
                <a:gd name="connsiteY176" fmla="*/ 3623416 h 4101981"/>
                <a:gd name="connsiteX177" fmla="*/ 2486826 w 3896882"/>
                <a:gd name="connsiteY177" fmla="*/ 3640508 h 4101981"/>
                <a:gd name="connsiteX178" fmla="*/ 2444097 w 3896882"/>
                <a:gd name="connsiteY178" fmla="*/ 3734512 h 4101981"/>
                <a:gd name="connsiteX179" fmla="*/ 2503917 w 3896882"/>
                <a:gd name="connsiteY179" fmla="*/ 3751603 h 4101981"/>
                <a:gd name="connsiteX180" fmla="*/ 2495372 w 3896882"/>
                <a:gd name="connsiteY180" fmla="*/ 3862699 h 4101981"/>
                <a:gd name="connsiteX181" fmla="*/ 2521009 w 3896882"/>
                <a:gd name="connsiteY181" fmla="*/ 3922519 h 4101981"/>
                <a:gd name="connsiteX182" fmla="*/ 2606467 w 3896882"/>
                <a:gd name="connsiteY182" fmla="*/ 3999431 h 4101981"/>
                <a:gd name="connsiteX183" fmla="*/ 2709016 w 3896882"/>
                <a:gd name="connsiteY183" fmla="*/ 4042160 h 4101981"/>
                <a:gd name="connsiteX184" fmla="*/ 2760291 w 3896882"/>
                <a:gd name="connsiteY184" fmla="*/ 3982340 h 4101981"/>
                <a:gd name="connsiteX185" fmla="*/ 2879932 w 3896882"/>
                <a:gd name="connsiteY185" fmla="*/ 4050706 h 4101981"/>
                <a:gd name="connsiteX186" fmla="*/ 2973936 w 3896882"/>
                <a:gd name="connsiteY186" fmla="*/ 4076344 h 4101981"/>
                <a:gd name="connsiteX187" fmla="*/ 3076486 w 3896882"/>
                <a:gd name="connsiteY187" fmla="*/ 4007977 h 4101981"/>
                <a:gd name="connsiteX188" fmla="*/ 3426863 w 3896882"/>
                <a:gd name="connsiteY188" fmla="*/ 4016523 h 4101981"/>
                <a:gd name="connsiteX189" fmla="*/ 3597779 w 3896882"/>
                <a:gd name="connsiteY189" fmla="*/ 3982340 h 4101981"/>
                <a:gd name="connsiteX190" fmla="*/ 3743058 w 3896882"/>
                <a:gd name="connsiteY190" fmla="*/ 3965248 h 4101981"/>
                <a:gd name="connsiteX191" fmla="*/ 3896882 w 3896882"/>
                <a:gd name="connsiteY191" fmla="*/ 649480 h 4101981"/>
                <a:gd name="connsiteX192" fmla="*/ 3717420 w 3896882"/>
                <a:gd name="connsiteY192" fmla="*/ 623843 h 4101981"/>
                <a:gd name="connsiteX193" fmla="*/ 3794332 w 3896882"/>
                <a:gd name="connsiteY193" fmla="*/ 529839 h 4101981"/>
                <a:gd name="connsiteX194" fmla="*/ 3862699 w 3896882"/>
                <a:gd name="connsiteY194" fmla="*/ 512747 h 4101981"/>
                <a:gd name="connsiteX195" fmla="*/ 3777241 w 3896882"/>
                <a:gd name="connsiteY195" fmla="*/ 384560 h 4101981"/>
                <a:gd name="connsiteX196" fmla="*/ 3666145 w 3896882"/>
                <a:gd name="connsiteY196" fmla="*/ 435835 h 4101981"/>
                <a:gd name="connsiteX197" fmla="*/ 3674691 w 3896882"/>
                <a:gd name="connsiteY197" fmla="*/ 615297 h 4101981"/>
                <a:gd name="connsiteX198" fmla="*/ 3691783 w 3896882"/>
                <a:gd name="connsiteY198" fmla="*/ 683663 h 4101981"/>
                <a:gd name="connsiteX199" fmla="*/ 3631962 w 3896882"/>
                <a:gd name="connsiteY199" fmla="*/ 743484 h 4101981"/>
                <a:gd name="connsiteX200" fmla="*/ 3537959 w 3896882"/>
                <a:gd name="connsiteY200" fmla="*/ 692209 h 4101981"/>
                <a:gd name="connsiteX201" fmla="*/ 3375588 w 3896882"/>
                <a:gd name="connsiteY201" fmla="*/ 863125 h 4101981"/>
                <a:gd name="connsiteX202" fmla="*/ 3452501 w 3896882"/>
                <a:gd name="connsiteY202" fmla="*/ 931491 h 4101981"/>
                <a:gd name="connsiteX203" fmla="*/ 3392680 w 3896882"/>
                <a:gd name="connsiteY203" fmla="*/ 957129 h 4101981"/>
                <a:gd name="connsiteX204" fmla="*/ 3213218 w 3896882"/>
                <a:gd name="connsiteY204" fmla="*/ 888762 h 4101981"/>
                <a:gd name="connsiteX205" fmla="*/ 3221764 w 3896882"/>
                <a:gd name="connsiteY205" fmla="*/ 1042587 h 4101981"/>
                <a:gd name="connsiteX206" fmla="*/ 3076486 w 3896882"/>
                <a:gd name="connsiteY206" fmla="*/ 965674 h 4101981"/>
                <a:gd name="connsiteX207" fmla="*/ 3042302 w 3896882"/>
                <a:gd name="connsiteY207" fmla="*/ 811850 h 4101981"/>
                <a:gd name="connsiteX208" fmla="*/ 2905570 w 3896882"/>
                <a:gd name="connsiteY208" fmla="*/ 632388 h 4101981"/>
                <a:gd name="connsiteX209" fmla="*/ 3247402 w 3896882"/>
                <a:gd name="connsiteY209" fmla="*/ 769121 h 4101981"/>
                <a:gd name="connsiteX210" fmla="*/ 3503775 w 3896882"/>
                <a:gd name="connsiteY210" fmla="*/ 649480 h 4101981"/>
                <a:gd name="connsiteX211" fmla="*/ 3409772 w 3896882"/>
                <a:gd name="connsiteY211" fmla="*/ 487110 h 4101981"/>
                <a:gd name="connsiteX212" fmla="*/ 3144852 w 3896882"/>
                <a:gd name="connsiteY212" fmla="*/ 307648 h 4101981"/>
                <a:gd name="connsiteX213" fmla="*/ 2939753 w 3896882"/>
                <a:gd name="connsiteY213" fmla="*/ 299102 h 4101981"/>
                <a:gd name="connsiteX214" fmla="*/ 2879932 w 3896882"/>
                <a:gd name="connsiteY214" fmla="*/ 213645 h 4101981"/>
                <a:gd name="connsiteX215" fmla="*/ 2717562 w 3896882"/>
                <a:gd name="connsiteY215" fmla="*/ 247828 h 4101981"/>
                <a:gd name="connsiteX216" fmla="*/ 2649196 w 3896882"/>
                <a:gd name="connsiteY216" fmla="*/ 188007 h 4101981"/>
                <a:gd name="connsiteX217" fmla="*/ 2777383 w 3896882"/>
                <a:gd name="connsiteY217" fmla="*/ 179461 h 4101981"/>
                <a:gd name="connsiteX218" fmla="*/ 2760291 w 3896882"/>
                <a:gd name="connsiteY218" fmla="*/ 94003 h 4101981"/>
                <a:gd name="connsiteX219" fmla="*/ 2674833 w 3896882"/>
                <a:gd name="connsiteY219" fmla="*/ 59820 h 4101981"/>
                <a:gd name="connsiteX220" fmla="*/ 2597921 w 3896882"/>
                <a:gd name="connsiteY220" fmla="*/ 145278 h 4101981"/>
                <a:gd name="connsiteX221" fmla="*/ 2589375 w 3896882"/>
                <a:gd name="connsiteY221" fmla="*/ 34183 h 4101981"/>
                <a:gd name="connsiteX222" fmla="*/ 2512463 w 3896882"/>
                <a:gd name="connsiteY222" fmla="*/ 51274 h 4101981"/>
                <a:gd name="connsiteX223" fmla="*/ 2469734 w 3896882"/>
                <a:gd name="connsiteY223" fmla="*/ 162370 h 4101981"/>
                <a:gd name="connsiteX224" fmla="*/ 2409914 w 3896882"/>
                <a:gd name="connsiteY224" fmla="*/ 145278 h 4101981"/>
                <a:gd name="connsiteX225" fmla="*/ 2384276 w 3896882"/>
                <a:gd name="connsiteY225" fmla="*/ 0 h 410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896882" h="4101981">
                  <a:moveTo>
                    <a:pt x="2384276" y="0"/>
                  </a:moveTo>
                  <a:lnTo>
                    <a:pt x="2307364" y="94003"/>
                  </a:lnTo>
                  <a:lnTo>
                    <a:pt x="2247544" y="205099"/>
                  </a:lnTo>
                  <a:lnTo>
                    <a:pt x="2213360" y="136732"/>
                  </a:lnTo>
                  <a:lnTo>
                    <a:pt x="2144994" y="205099"/>
                  </a:lnTo>
                  <a:lnTo>
                    <a:pt x="2068082" y="205099"/>
                  </a:lnTo>
                  <a:lnTo>
                    <a:pt x="2025353" y="213645"/>
                  </a:lnTo>
                  <a:lnTo>
                    <a:pt x="1991170" y="179461"/>
                  </a:lnTo>
                  <a:lnTo>
                    <a:pt x="1948441" y="179461"/>
                  </a:lnTo>
                  <a:lnTo>
                    <a:pt x="1948441" y="264919"/>
                  </a:lnTo>
                  <a:lnTo>
                    <a:pt x="1854437" y="256373"/>
                  </a:lnTo>
                  <a:lnTo>
                    <a:pt x="1820254" y="324740"/>
                  </a:lnTo>
                  <a:lnTo>
                    <a:pt x="1862983" y="341831"/>
                  </a:lnTo>
                  <a:lnTo>
                    <a:pt x="1837345" y="384560"/>
                  </a:lnTo>
                  <a:lnTo>
                    <a:pt x="1743342" y="299102"/>
                  </a:lnTo>
                  <a:lnTo>
                    <a:pt x="1657884" y="384560"/>
                  </a:lnTo>
                  <a:lnTo>
                    <a:pt x="1692067" y="418744"/>
                  </a:lnTo>
                  <a:lnTo>
                    <a:pt x="1768979" y="401652"/>
                  </a:lnTo>
                  <a:lnTo>
                    <a:pt x="1760433" y="478564"/>
                  </a:lnTo>
                  <a:lnTo>
                    <a:pt x="1666430" y="572568"/>
                  </a:lnTo>
                  <a:lnTo>
                    <a:pt x="1615155" y="649480"/>
                  </a:lnTo>
                  <a:lnTo>
                    <a:pt x="1589517" y="700755"/>
                  </a:lnTo>
                  <a:lnTo>
                    <a:pt x="1444239" y="940037"/>
                  </a:lnTo>
                  <a:lnTo>
                    <a:pt x="1341689" y="1068224"/>
                  </a:lnTo>
                  <a:lnTo>
                    <a:pt x="1435693" y="1016949"/>
                  </a:lnTo>
                  <a:lnTo>
                    <a:pt x="1384418" y="1110953"/>
                  </a:lnTo>
                  <a:lnTo>
                    <a:pt x="1273323" y="1110953"/>
                  </a:lnTo>
                  <a:lnTo>
                    <a:pt x="1230594" y="1222048"/>
                  </a:lnTo>
                  <a:lnTo>
                    <a:pt x="1076770" y="1222048"/>
                  </a:lnTo>
                  <a:lnTo>
                    <a:pt x="1016949" y="1324598"/>
                  </a:lnTo>
                  <a:lnTo>
                    <a:pt x="1016949" y="1486968"/>
                  </a:lnTo>
                  <a:lnTo>
                    <a:pt x="1076770" y="1495514"/>
                  </a:lnTo>
                  <a:lnTo>
                    <a:pt x="991312" y="1580972"/>
                  </a:lnTo>
                  <a:lnTo>
                    <a:pt x="1093861" y="1606609"/>
                  </a:lnTo>
                  <a:lnTo>
                    <a:pt x="1034041" y="1692067"/>
                  </a:lnTo>
                  <a:lnTo>
                    <a:pt x="1153682" y="1794616"/>
                  </a:lnTo>
                  <a:lnTo>
                    <a:pt x="1247686" y="1726250"/>
                  </a:lnTo>
                  <a:lnTo>
                    <a:pt x="1316052" y="1640792"/>
                  </a:lnTo>
                  <a:lnTo>
                    <a:pt x="1367327" y="1572426"/>
                  </a:lnTo>
                  <a:lnTo>
                    <a:pt x="1392964" y="1657884"/>
                  </a:lnTo>
                  <a:lnTo>
                    <a:pt x="1469876" y="1837345"/>
                  </a:lnTo>
                  <a:lnTo>
                    <a:pt x="1589517" y="2102265"/>
                  </a:lnTo>
                  <a:lnTo>
                    <a:pt x="1683521" y="1999716"/>
                  </a:lnTo>
                  <a:lnTo>
                    <a:pt x="1803162" y="1974078"/>
                  </a:lnTo>
                  <a:lnTo>
                    <a:pt x="1820254" y="1726250"/>
                  </a:lnTo>
                  <a:lnTo>
                    <a:pt x="1939895" y="1606609"/>
                  </a:lnTo>
                  <a:lnTo>
                    <a:pt x="1948441" y="1521151"/>
                  </a:lnTo>
                  <a:lnTo>
                    <a:pt x="1871529" y="1452785"/>
                  </a:lnTo>
                  <a:lnTo>
                    <a:pt x="1837345" y="1290415"/>
                  </a:lnTo>
                  <a:lnTo>
                    <a:pt x="1914258" y="1128045"/>
                  </a:lnTo>
                  <a:lnTo>
                    <a:pt x="2008261" y="1068224"/>
                  </a:lnTo>
                  <a:lnTo>
                    <a:pt x="2127902" y="982766"/>
                  </a:lnTo>
                  <a:lnTo>
                    <a:pt x="2102265" y="863125"/>
                  </a:lnTo>
                  <a:lnTo>
                    <a:pt x="2196269" y="777667"/>
                  </a:lnTo>
                  <a:lnTo>
                    <a:pt x="2358639" y="811850"/>
                  </a:lnTo>
                  <a:lnTo>
                    <a:pt x="2384276" y="905854"/>
                  </a:lnTo>
                  <a:lnTo>
                    <a:pt x="2307364" y="965674"/>
                  </a:lnTo>
                  <a:lnTo>
                    <a:pt x="2213360" y="1076770"/>
                  </a:lnTo>
                  <a:lnTo>
                    <a:pt x="2153540" y="1162228"/>
                  </a:lnTo>
                  <a:lnTo>
                    <a:pt x="2093719" y="1162228"/>
                  </a:lnTo>
                  <a:lnTo>
                    <a:pt x="2136448" y="1333144"/>
                  </a:lnTo>
                  <a:lnTo>
                    <a:pt x="2102265" y="1435693"/>
                  </a:lnTo>
                  <a:lnTo>
                    <a:pt x="2187723" y="1521151"/>
                  </a:lnTo>
                  <a:lnTo>
                    <a:pt x="2230452" y="1546788"/>
                  </a:lnTo>
                  <a:lnTo>
                    <a:pt x="2529555" y="1461330"/>
                  </a:lnTo>
                  <a:lnTo>
                    <a:pt x="2615013" y="1401510"/>
                  </a:lnTo>
                  <a:lnTo>
                    <a:pt x="2666287" y="1529697"/>
                  </a:lnTo>
                  <a:lnTo>
                    <a:pt x="2572284" y="1615155"/>
                  </a:lnTo>
                  <a:lnTo>
                    <a:pt x="2444097" y="1615155"/>
                  </a:lnTo>
                  <a:lnTo>
                    <a:pt x="2307364" y="1649338"/>
                  </a:lnTo>
                  <a:lnTo>
                    <a:pt x="2264635" y="1709159"/>
                  </a:lnTo>
                  <a:lnTo>
                    <a:pt x="2341547" y="1828800"/>
                  </a:lnTo>
                  <a:lnTo>
                    <a:pt x="2264635" y="1914258"/>
                  </a:lnTo>
                  <a:lnTo>
                    <a:pt x="2187723" y="1820254"/>
                  </a:lnTo>
                  <a:lnTo>
                    <a:pt x="2127902" y="1956987"/>
                  </a:lnTo>
                  <a:lnTo>
                    <a:pt x="2102265" y="2076628"/>
                  </a:lnTo>
                  <a:lnTo>
                    <a:pt x="2042445" y="2136448"/>
                  </a:lnTo>
                  <a:lnTo>
                    <a:pt x="1991170" y="2196269"/>
                  </a:lnTo>
                  <a:lnTo>
                    <a:pt x="1905712" y="2136448"/>
                  </a:lnTo>
                  <a:lnTo>
                    <a:pt x="1786071" y="2204815"/>
                  </a:lnTo>
                  <a:lnTo>
                    <a:pt x="1623701" y="2290273"/>
                  </a:lnTo>
                  <a:lnTo>
                    <a:pt x="1606609" y="2196269"/>
                  </a:lnTo>
                  <a:lnTo>
                    <a:pt x="1529697" y="2196269"/>
                  </a:lnTo>
                  <a:lnTo>
                    <a:pt x="1478422" y="2256089"/>
                  </a:lnTo>
                  <a:lnTo>
                    <a:pt x="1350235" y="2170631"/>
                  </a:lnTo>
                  <a:lnTo>
                    <a:pt x="1316052" y="2110811"/>
                  </a:lnTo>
                  <a:lnTo>
                    <a:pt x="1316052" y="1999716"/>
                  </a:lnTo>
                  <a:lnTo>
                    <a:pt x="1401510" y="1965532"/>
                  </a:lnTo>
                  <a:lnTo>
                    <a:pt x="1367327" y="1914258"/>
                  </a:lnTo>
                  <a:lnTo>
                    <a:pt x="1350235" y="1828800"/>
                  </a:lnTo>
                  <a:lnTo>
                    <a:pt x="1281869" y="1922803"/>
                  </a:lnTo>
                  <a:lnTo>
                    <a:pt x="1256231" y="1897166"/>
                  </a:lnTo>
                  <a:lnTo>
                    <a:pt x="1213502" y="1939895"/>
                  </a:lnTo>
                  <a:lnTo>
                    <a:pt x="1239140" y="2110811"/>
                  </a:lnTo>
                  <a:lnTo>
                    <a:pt x="1256231" y="2187723"/>
                  </a:lnTo>
                  <a:lnTo>
                    <a:pt x="1256231" y="2264635"/>
                  </a:lnTo>
                  <a:lnTo>
                    <a:pt x="1222048" y="2315910"/>
                  </a:lnTo>
                  <a:lnTo>
                    <a:pt x="1145136" y="2307364"/>
                  </a:lnTo>
                  <a:lnTo>
                    <a:pt x="1059678" y="2307364"/>
                  </a:lnTo>
                  <a:lnTo>
                    <a:pt x="1034041" y="2444097"/>
                  </a:lnTo>
                  <a:lnTo>
                    <a:pt x="999858" y="2350093"/>
                  </a:lnTo>
                  <a:lnTo>
                    <a:pt x="948583" y="2495372"/>
                  </a:lnTo>
                  <a:lnTo>
                    <a:pt x="914400" y="2538101"/>
                  </a:lnTo>
                  <a:lnTo>
                    <a:pt x="769121" y="2589375"/>
                  </a:lnTo>
                  <a:lnTo>
                    <a:pt x="769121" y="2683379"/>
                  </a:lnTo>
                  <a:lnTo>
                    <a:pt x="649480" y="2743200"/>
                  </a:lnTo>
                  <a:lnTo>
                    <a:pt x="623843" y="2760291"/>
                  </a:lnTo>
                  <a:lnTo>
                    <a:pt x="555476" y="2726108"/>
                  </a:lnTo>
                  <a:lnTo>
                    <a:pt x="529839" y="2854295"/>
                  </a:lnTo>
                  <a:lnTo>
                    <a:pt x="393106" y="2820112"/>
                  </a:lnTo>
                  <a:lnTo>
                    <a:pt x="333286" y="2837203"/>
                  </a:lnTo>
                  <a:lnTo>
                    <a:pt x="358923" y="2922661"/>
                  </a:lnTo>
                  <a:lnTo>
                    <a:pt x="478564" y="2948299"/>
                  </a:lnTo>
                  <a:lnTo>
                    <a:pt x="598205" y="3170489"/>
                  </a:lnTo>
                  <a:lnTo>
                    <a:pt x="529839" y="3367043"/>
                  </a:lnTo>
                  <a:lnTo>
                    <a:pt x="290557" y="3358497"/>
                  </a:lnTo>
                  <a:lnTo>
                    <a:pt x="51274" y="3349951"/>
                  </a:lnTo>
                  <a:lnTo>
                    <a:pt x="42729" y="3426863"/>
                  </a:lnTo>
                  <a:lnTo>
                    <a:pt x="85458" y="3512321"/>
                  </a:lnTo>
                  <a:lnTo>
                    <a:pt x="25637" y="3708874"/>
                  </a:lnTo>
                  <a:lnTo>
                    <a:pt x="0" y="3837061"/>
                  </a:lnTo>
                  <a:lnTo>
                    <a:pt x="59820" y="3862699"/>
                  </a:lnTo>
                  <a:lnTo>
                    <a:pt x="51274" y="3982340"/>
                  </a:lnTo>
                  <a:lnTo>
                    <a:pt x="230736" y="3973794"/>
                  </a:lnTo>
                  <a:lnTo>
                    <a:pt x="264919" y="4101981"/>
                  </a:lnTo>
                  <a:lnTo>
                    <a:pt x="384560" y="4016523"/>
                  </a:lnTo>
                  <a:lnTo>
                    <a:pt x="470018" y="4016523"/>
                  </a:lnTo>
                  <a:lnTo>
                    <a:pt x="572568" y="3956702"/>
                  </a:lnTo>
                  <a:lnTo>
                    <a:pt x="700755" y="3828516"/>
                  </a:lnTo>
                  <a:lnTo>
                    <a:pt x="632388" y="3760149"/>
                  </a:lnTo>
                  <a:lnTo>
                    <a:pt x="666572" y="3674691"/>
                  </a:lnTo>
                  <a:lnTo>
                    <a:pt x="734938" y="3589233"/>
                  </a:lnTo>
                  <a:lnTo>
                    <a:pt x="854579" y="3520867"/>
                  </a:lnTo>
                  <a:lnTo>
                    <a:pt x="871671" y="3358497"/>
                  </a:lnTo>
                  <a:lnTo>
                    <a:pt x="982766" y="3384134"/>
                  </a:lnTo>
                  <a:lnTo>
                    <a:pt x="1051132" y="3409772"/>
                  </a:lnTo>
                  <a:lnTo>
                    <a:pt x="1196411" y="3315768"/>
                  </a:lnTo>
                  <a:lnTo>
                    <a:pt x="1256231" y="3264493"/>
                  </a:lnTo>
                  <a:lnTo>
                    <a:pt x="1367327" y="3315768"/>
                  </a:lnTo>
                  <a:lnTo>
                    <a:pt x="1375873" y="3418317"/>
                  </a:lnTo>
                  <a:lnTo>
                    <a:pt x="1444239" y="3478138"/>
                  </a:lnTo>
                  <a:lnTo>
                    <a:pt x="1538243" y="3555050"/>
                  </a:lnTo>
                  <a:lnTo>
                    <a:pt x="1572426" y="3597779"/>
                  </a:lnTo>
                  <a:lnTo>
                    <a:pt x="1683521" y="3649054"/>
                  </a:lnTo>
                  <a:lnTo>
                    <a:pt x="1751887" y="3717420"/>
                  </a:lnTo>
                  <a:lnTo>
                    <a:pt x="1743342" y="3871245"/>
                  </a:lnTo>
                  <a:lnTo>
                    <a:pt x="1734796" y="3913973"/>
                  </a:lnTo>
                  <a:lnTo>
                    <a:pt x="1845891" y="3785787"/>
                  </a:lnTo>
                  <a:lnTo>
                    <a:pt x="1803162" y="3683237"/>
                  </a:lnTo>
                  <a:lnTo>
                    <a:pt x="1862983" y="3666145"/>
                  </a:lnTo>
                  <a:lnTo>
                    <a:pt x="1931349" y="3743058"/>
                  </a:lnTo>
                  <a:lnTo>
                    <a:pt x="1880074" y="3623416"/>
                  </a:lnTo>
                  <a:lnTo>
                    <a:pt x="1743342" y="3555050"/>
                  </a:lnTo>
                  <a:lnTo>
                    <a:pt x="1751887" y="3512321"/>
                  </a:lnTo>
                  <a:lnTo>
                    <a:pt x="1615155" y="3486684"/>
                  </a:lnTo>
                  <a:lnTo>
                    <a:pt x="1615155" y="3367043"/>
                  </a:lnTo>
                  <a:lnTo>
                    <a:pt x="1495514" y="3273039"/>
                  </a:lnTo>
                  <a:lnTo>
                    <a:pt x="1495514" y="3196127"/>
                  </a:lnTo>
                  <a:lnTo>
                    <a:pt x="1521151" y="3119215"/>
                  </a:lnTo>
                  <a:lnTo>
                    <a:pt x="1563880" y="3119215"/>
                  </a:lnTo>
                  <a:lnTo>
                    <a:pt x="1615155" y="3238856"/>
                  </a:lnTo>
                  <a:lnTo>
                    <a:pt x="1666430" y="3204673"/>
                  </a:lnTo>
                  <a:lnTo>
                    <a:pt x="1845891" y="3392680"/>
                  </a:lnTo>
                  <a:lnTo>
                    <a:pt x="1939895" y="3469592"/>
                  </a:lnTo>
                  <a:lnTo>
                    <a:pt x="1999716" y="3512321"/>
                  </a:lnTo>
                  <a:lnTo>
                    <a:pt x="1999716" y="3597779"/>
                  </a:lnTo>
                  <a:lnTo>
                    <a:pt x="2033899" y="3743058"/>
                  </a:lnTo>
                  <a:lnTo>
                    <a:pt x="2102265" y="3760149"/>
                  </a:lnTo>
                  <a:lnTo>
                    <a:pt x="2127902" y="3802878"/>
                  </a:lnTo>
                  <a:lnTo>
                    <a:pt x="2119357" y="3828516"/>
                  </a:lnTo>
                  <a:lnTo>
                    <a:pt x="2247544" y="3871245"/>
                  </a:lnTo>
                  <a:lnTo>
                    <a:pt x="2264635" y="3913973"/>
                  </a:lnTo>
                  <a:lnTo>
                    <a:pt x="2307364" y="3845607"/>
                  </a:lnTo>
                  <a:lnTo>
                    <a:pt x="2196269" y="3717420"/>
                  </a:lnTo>
                  <a:lnTo>
                    <a:pt x="2204815" y="3631962"/>
                  </a:lnTo>
                  <a:lnTo>
                    <a:pt x="2247544" y="3708874"/>
                  </a:lnTo>
                  <a:lnTo>
                    <a:pt x="2341547" y="3623416"/>
                  </a:lnTo>
                  <a:lnTo>
                    <a:pt x="2486826" y="3640508"/>
                  </a:lnTo>
                  <a:lnTo>
                    <a:pt x="2444097" y="3734512"/>
                  </a:lnTo>
                  <a:lnTo>
                    <a:pt x="2503917" y="3751603"/>
                  </a:lnTo>
                  <a:lnTo>
                    <a:pt x="2495372" y="3862699"/>
                  </a:lnTo>
                  <a:lnTo>
                    <a:pt x="2521009" y="3922519"/>
                  </a:lnTo>
                  <a:lnTo>
                    <a:pt x="2606467" y="3999431"/>
                  </a:lnTo>
                  <a:lnTo>
                    <a:pt x="2709016" y="4042160"/>
                  </a:lnTo>
                  <a:lnTo>
                    <a:pt x="2760291" y="3982340"/>
                  </a:lnTo>
                  <a:lnTo>
                    <a:pt x="2879932" y="4050706"/>
                  </a:lnTo>
                  <a:lnTo>
                    <a:pt x="2973936" y="4076344"/>
                  </a:lnTo>
                  <a:lnTo>
                    <a:pt x="3076486" y="4007977"/>
                  </a:lnTo>
                  <a:lnTo>
                    <a:pt x="3426863" y="4016523"/>
                  </a:lnTo>
                  <a:lnTo>
                    <a:pt x="3597779" y="3982340"/>
                  </a:lnTo>
                  <a:lnTo>
                    <a:pt x="3743058" y="3965248"/>
                  </a:lnTo>
                  <a:lnTo>
                    <a:pt x="3896882" y="649480"/>
                  </a:lnTo>
                  <a:lnTo>
                    <a:pt x="3717420" y="623843"/>
                  </a:lnTo>
                  <a:lnTo>
                    <a:pt x="3794332" y="529839"/>
                  </a:lnTo>
                  <a:lnTo>
                    <a:pt x="3862699" y="512747"/>
                  </a:lnTo>
                  <a:lnTo>
                    <a:pt x="3777241" y="384560"/>
                  </a:lnTo>
                  <a:lnTo>
                    <a:pt x="3666145" y="435835"/>
                  </a:lnTo>
                  <a:lnTo>
                    <a:pt x="3674691" y="615297"/>
                  </a:lnTo>
                  <a:lnTo>
                    <a:pt x="3691783" y="683663"/>
                  </a:lnTo>
                  <a:lnTo>
                    <a:pt x="3631962" y="743484"/>
                  </a:lnTo>
                  <a:lnTo>
                    <a:pt x="3537959" y="692209"/>
                  </a:lnTo>
                  <a:lnTo>
                    <a:pt x="3375588" y="863125"/>
                  </a:lnTo>
                  <a:lnTo>
                    <a:pt x="3452501" y="931491"/>
                  </a:lnTo>
                  <a:lnTo>
                    <a:pt x="3392680" y="957129"/>
                  </a:lnTo>
                  <a:lnTo>
                    <a:pt x="3213218" y="888762"/>
                  </a:lnTo>
                  <a:lnTo>
                    <a:pt x="3221764" y="1042587"/>
                  </a:lnTo>
                  <a:lnTo>
                    <a:pt x="3076486" y="965674"/>
                  </a:lnTo>
                  <a:lnTo>
                    <a:pt x="3042302" y="811850"/>
                  </a:lnTo>
                  <a:lnTo>
                    <a:pt x="2905570" y="632388"/>
                  </a:lnTo>
                  <a:lnTo>
                    <a:pt x="3247402" y="769121"/>
                  </a:lnTo>
                  <a:lnTo>
                    <a:pt x="3503775" y="649480"/>
                  </a:lnTo>
                  <a:lnTo>
                    <a:pt x="3409772" y="487110"/>
                  </a:lnTo>
                  <a:lnTo>
                    <a:pt x="3144852" y="307648"/>
                  </a:lnTo>
                  <a:lnTo>
                    <a:pt x="2939753" y="299102"/>
                  </a:lnTo>
                  <a:lnTo>
                    <a:pt x="2879932" y="213645"/>
                  </a:lnTo>
                  <a:lnTo>
                    <a:pt x="2717562" y="247828"/>
                  </a:lnTo>
                  <a:lnTo>
                    <a:pt x="2649196" y="188007"/>
                  </a:lnTo>
                  <a:lnTo>
                    <a:pt x="2777383" y="179461"/>
                  </a:lnTo>
                  <a:lnTo>
                    <a:pt x="2760291" y="94003"/>
                  </a:lnTo>
                  <a:lnTo>
                    <a:pt x="2674833" y="59820"/>
                  </a:lnTo>
                  <a:lnTo>
                    <a:pt x="2597921" y="145278"/>
                  </a:lnTo>
                  <a:lnTo>
                    <a:pt x="2589375" y="34183"/>
                  </a:lnTo>
                  <a:lnTo>
                    <a:pt x="2512463" y="51274"/>
                  </a:lnTo>
                  <a:lnTo>
                    <a:pt x="2469734" y="162370"/>
                  </a:lnTo>
                  <a:lnTo>
                    <a:pt x="2409914" y="145278"/>
                  </a:lnTo>
                  <a:lnTo>
                    <a:pt x="2384276" y="0"/>
                  </a:lnTo>
                  <a:close/>
                </a:path>
              </a:pathLst>
            </a:cu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13039548" y="2824252"/>
              <a:ext cx="280082" cy="141755"/>
            </a:xfrm>
            <a:custGeom>
              <a:avLst/>
              <a:gdLst>
                <a:gd name="connsiteX0" fmla="*/ 17092 w 282012"/>
                <a:gd name="connsiteY0" fmla="*/ 34184 h 145279"/>
                <a:gd name="connsiteX1" fmla="*/ 0 w 282012"/>
                <a:gd name="connsiteY1" fmla="*/ 145279 h 145279"/>
                <a:gd name="connsiteX2" fmla="*/ 119642 w 282012"/>
                <a:gd name="connsiteY2" fmla="*/ 136733 h 145279"/>
                <a:gd name="connsiteX3" fmla="*/ 282012 w 282012"/>
                <a:gd name="connsiteY3" fmla="*/ 76913 h 145279"/>
                <a:gd name="connsiteX4" fmla="*/ 179462 w 282012"/>
                <a:gd name="connsiteY4" fmla="*/ 34184 h 145279"/>
                <a:gd name="connsiteX5" fmla="*/ 128187 w 282012"/>
                <a:gd name="connsiteY5" fmla="*/ 0 h 145279"/>
                <a:gd name="connsiteX6" fmla="*/ 17092 w 282012"/>
                <a:gd name="connsiteY6" fmla="*/ 34184 h 14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012" h="145279">
                  <a:moveTo>
                    <a:pt x="17092" y="34184"/>
                  </a:moveTo>
                  <a:lnTo>
                    <a:pt x="0" y="145279"/>
                  </a:lnTo>
                  <a:lnTo>
                    <a:pt x="119642" y="136733"/>
                  </a:lnTo>
                  <a:lnTo>
                    <a:pt x="282012" y="76913"/>
                  </a:lnTo>
                  <a:lnTo>
                    <a:pt x="179462" y="34184"/>
                  </a:lnTo>
                  <a:lnTo>
                    <a:pt x="128187" y="0"/>
                  </a:lnTo>
                  <a:lnTo>
                    <a:pt x="17092" y="34184"/>
                  </a:lnTo>
                  <a:close/>
                </a:path>
              </a:pathLst>
            </a:cu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12991411" y="2724189"/>
              <a:ext cx="144416" cy="108401"/>
            </a:xfrm>
            <a:custGeom>
              <a:avLst/>
              <a:gdLst>
                <a:gd name="connsiteX0" fmla="*/ 145278 w 145278"/>
                <a:gd name="connsiteY0" fmla="*/ 0 h 111095"/>
                <a:gd name="connsiteX1" fmla="*/ 25637 w 145278"/>
                <a:gd name="connsiteY1" fmla="*/ 34183 h 111095"/>
                <a:gd name="connsiteX2" fmla="*/ 0 w 145278"/>
                <a:gd name="connsiteY2" fmla="*/ 94004 h 111095"/>
                <a:gd name="connsiteX3" fmla="*/ 136732 w 145278"/>
                <a:gd name="connsiteY3" fmla="*/ 111095 h 111095"/>
                <a:gd name="connsiteX4" fmla="*/ 145278 w 145278"/>
                <a:gd name="connsiteY4" fmla="*/ 0 h 11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278" h="111095">
                  <a:moveTo>
                    <a:pt x="145278" y="0"/>
                  </a:moveTo>
                  <a:lnTo>
                    <a:pt x="25637" y="34183"/>
                  </a:lnTo>
                  <a:lnTo>
                    <a:pt x="0" y="94004"/>
                  </a:lnTo>
                  <a:lnTo>
                    <a:pt x="136732" y="111095"/>
                  </a:lnTo>
                  <a:lnTo>
                    <a:pt x="145278" y="0"/>
                  </a:lnTo>
                  <a:close/>
                </a:path>
              </a:pathLst>
            </a:cu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12860122" y="2386480"/>
              <a:ext cx="612679" cy="283510"/>
            </a:xfrm>
            <a:custGeom>
              <a:avLst/>
              <a:gdLst>
                <a:gd name="connsiteX0" fmla="*/ 264919 w 615297"/>
                <a:gd name="connsiteY0" fmla="*/ 128187 h 290557"/>
                <a:gd name="connsiteX1" fmla="*/ 162370 w 615297"/>
                <a:gd name="connsiteY1" fmla="*/ 205099 h 290557"/>
                <a:gd name="connsiteX2" fmla="*/ 282011 w 615297"/>
                <a:gd name="connsiteY2" fmla="*/ 222191 h 290557"/>
                <a:gd name="connsiteX3" fmla="*/ 384561 w 615297"/>
                <a:gd name="connsiteY3" fmla="*/ 290557 h 290557"/>
                <a:gd name="connsiteX4" fmla="*/ 435835 w 615297"/>
                <a:gd name="connsiteY4" fmla="*/ 196553 h 290557"/>
                <a:gd name="connsiteX5" fmla="*/ 546931 w 615297"/>
                <a:gd name="connsiteY5" fmla="*/ 196553 h 290557"/>
                <a:gd name="connsiteX6" fmla="*/ 615297 w 615297"/>
                <a:gd name="connsiteY6" fmla="*/ 85458 h 290557"/>
                <a:gd name="connsiteX7" fmla="*/ 452927 w 615297"/>
                <a:gd name="connsiteY7" fmla="*/ 51275 h 290557"/>
                <a:gd name="connsiteX8" fmla="*/ 376015 w 615297"/>
                <a:gd name="connsiteY8" fmla="*/ 68366 h 290557"/>
                <a:gd name="connsiteX9" fmla="*/ 333286 w 615297"/>
                <a:gd name="connsiteY9" fmla="*/ 0 h 290557"/>
                <a:gd name="connsiteX10" fmla="*/ 264919 w 615297"/>
                <a:gd name="connsiteY10" fmla="*/ 59821 h 290557"/>
                <a:gd name="connsiteX11" fmla="*/ 145278 w 615297"/>
                <a:gd name="connsiteY11" fmla="*/ 25637 h 290557"/>
                <a:gd name="connsiteX12" fmla="*/ 0 w 615297"/>
                <a:gd name="connsiteY12" fmla="*/ 94004 h 290557"/>
                <a:gd name="connsiteX13" fmla="*/ 94004 w 615297"/>
                <a:gd name="connsiteY13" fmla="*/ 162370 h 290557"/>
                <a:gd name="connsiteX14" fmla="*/ 264919 w 615297"/>
                <a:gd name="connsiteY14" fmla="*/ 128187 h 29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5297" h="290557">
                  <a:moveTo>
                    <a:pt x="264919" y="128187"/>
                  </a:moveTo>
                  <a:lnTo>
                    <a:pt x="162370" y="205099"/>
                  </a:lnTo>
                  <a:lnTo>
                    <a:pt x="282011" y="222191"/>
                  </a:lnTo>
                  <a:lnTo>
                    <a:pt x="384561" y="290557"/>
                  </a:lnTo>
                  <a:lnTo>
                    <a:pt x="435835" y="196553"/>
                  </a:lnTo>
                  <a:lnTo>
                    <a:pt x="546931" y="196553"/>
                  </a:lnTo>
                  <a:lnTo>
                    <a:pt x="615297" y="85458"/>
                  </a:lnTo>
                  <a:lnTo>
                    <a:pt x="452927" y="51275"/>
                  </a:lnTo>
                  <a:lnTo>
                    <a:pt x="376015" y="68366"/>
                  </a:lnTo>
                  <a:lnTo>
                    <a:pt x="333286" y="0"/>
                  </a:lnTo>
                  <a:lnTo>
                    <a:pt x="264919" y="59821"/>
                  </a:lnTo>
                  <a:lnTo>
                    <a:pt x="145278" y="25637"/>
                  </a:lnTo>
                  <a:lnTo>
                    <a:pt x="0" y="94004"/>
                  </a:lnTo>
                  <a:lnTo>
                    <a:pt x="94004" y="162370"/>
                  </a:lnTo>
                  <a:lnTo>
                    <a:pt x="264919" y="128187"/>
                  </a:lnTo>
                  <a:close/>
                </a:path>
              </a:pathLst>
            </a:cu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12361227" y="2494881"/>
              <a:ext cx="704579" cy="604542"/>
            </a:xfrm>
            <a:custGeom>
              <a:avLst/>
              <a:gdLst>
                <a:gd name="connsiteX0" fmla="*/ 435835 w 709301"/>
                <a:gd name="connsiteY0" fmla="*/ 17092 h 615298"/>
                <a:gd name="connsiteX1" fmla="*/ 341832 w 709301"/>
                <a:gd name="connsiteY1" fmla="*/ 0 h 615298"/>
                <a:gd name="connsiteX2" fmla="*/ 367469 w 709301"/>
                <a:gd name="connsiteY2" fmla="*/ 205099 h 615298"/>
                <a:gd name="connsiteX3" fmla="*/ 316194 w 709301"/>
                <a:gd name="connsiteY3" fmla="*/ 0 h 615298"/>
                <a:gd name="connsiteX4" fmla="*/ 230736 w 709301"/>
                <a:gd name="connsiteY4" fmla="*/ 68367 h 615298"/>
                <a:gd name="connsiteX5" fmla="*/ 85458 w 709301"/>
                <a:gd name="connsiteY5" fmla="*/ 17092 h 615298"/>
                <a:gd name="connsiteX6" fmla="*/ 0 w 709301"/>
                <a:gd name="connsiteY6" fmla="*/ 85458 h 615298"/>
                <a:gd name="connsiteX7" fmla="*/ 8546 w 709301"/>
                <a:gd name="connsiteY7" fmla="*/ 153825 h 615298"/>
                <a:gd name="connsiteX8" fmla="*/ 102549 w 709301"/>
                <a:gd name="connsiteY8" fmla="*/ 102550 h 615298"/>
                <a:gd name="connsiteX9" fmla="*/ 42729 w 709301"/>
                <a:gd name="connsiteY9" fmla="*/ 196554 h 615298"/>
                <a:gd name="connsiteX10" fmla="*/ 128187 w 709301"/>
                <a:gd name="connsiteY10" fmla="*/ 307649 h 615298"/>
                <a:gd name="connsiteX11" fmla="*/ 299103 w 709301"/>
                <a:gd name="connsiteY11" fmla="*/ 205099 h 615298"/>
                <a:gd name="connsiteX12" fmla="*/ 341832 w 709301"/>
                <a:gd name="connsiteY12" fmla="*/ 247828 h 615298"/>
                <a:gd name="connsiteX13" fmla="*/ 427290 w 709301"/>
                <a:gd name="connsiteY13" fmla="*/ 247828 h 615298"/>
                <a:gd name="connsiteX14" fmla="*/ 410198 w 709301"/>
                <a:gd name="connsiteY14" fmla="*/ 316195 h 615298"/>
                <a:gd name="connsiteX15" fmla="*/ 299103 w 709301"/>
                <a:gd name="connsiteY15" fmla="*/ 316195 h 615298"/>
                <a:gd name="connsiteX16" fmla="*/ 188007 w 709301"/>
                <a:gd name="connsiteY16" fmla="*/ 350378 h 615298"/>
                <a:gd name="connsiteX17" fmla="*/ 188007 w 709301"/>
                <a:gd name="connsiteY17" fmla="*/ 393107 h 615298"/>
                <a:gd name="connsiteX18" fmla="*/ 358923 w 709301"/>
                <a:gd name="connsiteY18" fmla="*/ 401653 h 615298"/>
                <a:gd name="connsiteX19" fmla="*/ 358923 w 709301"/>
                <a:gd name="connsiteY19" fmla="*/ 452927 h 615298"/>
                <a:gd name="connsiteX20" fmla="*/ 205099 w 709301"/>
                <a:gd name="connsiteY20" fmla="*/ 418744 h 615298"/>
                <a:gd name="connsiteX21" fmla="*/ 213645 w 709301"/>
                <a:gd name="connsiteY21" fmla="*/ 529840 h 615298"/>
                <a:gd name="connsiteX22" fmla="*/ 324740 w 709301"/>
                <a:gd name="connsiteY22" fmla="*/ 504202 h 615298"/>
                <a:gd name="connsiteX23" fmla="*/ 350377 w 709301"/>
                <a:gd name="connsiteY23" fmla="*/ 504202 h 615298"/>
                <a:gd name="connsiteX24" fmla="*/ 427290 w 709301"/>
                <a:gd name="connsiteY24" fmla="*/ 615298 h 615298"/>
                <a:gd name="connsiteX25" fmla="*/ 478564 w 709301"/>
                <a:gd name="connsiteY25" fmla="*/ 478565 h 615298"/>
                <a:gd name="connsiteX26" fmla="*/ 529839 w 709301"/>
                <a:gd name="connsiteY26" fmla="*/ 427290 h 615298"/>
                <a:gd name="connsiteX27" fmla="*/ 538385 w 709301"/>
                <a:gd name="connsiteY27" fmla="*/ 290557 h 615298"/>
                <a:gd name="connsiteX28" fmla="*/ 709301 w 709301"/>
                <a:gd name="connsiteY28" fmla="*/ 213645 h 615298"/>
                <a:gd name="connsiteX29" fmla="*/ 649480 w 709301"/>
                <a:gd name="connsiteY29" fmla="*/ 170916 h 615298"/>
                <a:gd name="connsiteX30" fmla="*/ 521293 w 709301"/>
                <a:gd name="connsiteY30" fmla="*/ 94004 h 615298"/>
                <a:gd name="connsiteX31" fmla="*/ 435835 w 709301"/>
                <a:gd name="connsiteY31" fmla="*/ 102550 h 615298"/>
                <a:gd name="connsiteX32" fmla="*/ 435835 w 709301"/>
                <a:gd name="connsiteY32" fmla="*/ 17092 h 61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09301" h="615298">
                  <a:moveTo>
                    <a:pt x="435835" y="17092"/>
                  </a:moveTo>
                  <a:lnTo>
                    <a:pt x="341832" y="0"/>
                  </a:lnTo>
                  <a:lnTo>
                    <a:pt x="367469" y="205099"/>
                  </a:lnTo>
                  <a:lnTo>
                    <a:pt x="316194" y="0"/>
                  </a:lnTo>
                  <a:lnTo>
                    <a:pt x="230736" y="68367"/>
                  </a:lnTo>
                  <a:lnTo>
                    <a:pt x="85458" y="17092"/>
                  </a:lnTo>
                  <a:lnTo>
                    <a:pt x="0" y="85458"/>
                  </a:lnTo>
                  <a:lnTo>
                    <a:pt x="8546" y="153825"/>
                  </a:lnTo>
                  <a:lnTo>
                    <a:pt x="102549" y="102550"/>
                  </a:lnTo>
                  <a:lnTo>
                    <a:pt x="42729" y="196554"/>
                  </a:lnTo>
                  <a:lnTo>
                    <a:pt x="128187" y="307649"/>
                  </a:lnTo>
                  <a:lnTo>
                    <a:pt x="299103" y="205099"/>
                  </a:lnTo>
                  <a:lnTo>
                    <a:pt x="341832" y="247828"/>
                  </a:lnTo>
                  <a:lnTo>
                    <a:pt x="427290" y="247828"/>
                  </a:lnTo>
                  <a:lnTo>
                    <a:pt x="410198" y="316195"/>
                  </a:lnTo>
                  <a:lnTo>
                    <a:pt x="299103" y="316195"/>
                  </a:lnTo>
                  <a:lnTo>
                    <a:pt x="188007" y="350378"/>
                  </a:lnTo>
                  <a:lnTo>
                    <a:pt x="188007" y="393107"/>
                  </a:lnTo>
                  <a:lnTo>
                    <a:pt x="358923" y="401653"/>
                  </a:lnTo>
                  <a:lnTo>
                    <a:pt x="358923" y="452927"/>
                  </a:lnTo>
                  <a:lnTo>
                    <a:pt x="205099" y="418744"/>
                  </a:lnTo>
                  <a:lnTo>
                    <a:pt x="213645" y="529840"/>
                  </a:lnTo>
                  <a:lnTo>
                    <a:pt x="324740" y="504202"/>
                  </a:lnTo>
                  <a:lnTo>
                    <a:pt x="350377" y="504202"/>
                  </a:lnTo>
                  <a:lnTo>
                    <a:pt x="427290" y="615298"/>
                  </a:lnTo>
                  <a:lnTo>
                    <a:pt x="478564" y="478565"/>
                  </a:lnTo>
                  <a:lnTo>
                    <a:pt x="529839" y="427290"/>
                  </a:lnTo>
                  <a:lnTo>
                    <a:pt x="538385" y="290557"/>
                  </a:lnTo>
                  <a:lnTo>
                    <a:pt x="709301" y="213645"/>
                  </a:lnTo>
                  <a:lnTo>
                    <a:pt x="649480" y="170916"/>
                  </a:lnTo>
                  <a:lnTo>
                    <a:pt x="521293" y="94004"/>
                  </a:lnTo>
                  <a:lnTo>
                    <a:pt x="435835" y="102550"/>
                  </a:lnTo>
                  <a:lnTo>
                    <a:pt x="435835" y="17092"/>
                  </a:lnTo>
                  <a:close/>
                </a:path>
              </a:pathLst>
            </a:cu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13245235" y="6826748"/>
              <a:ext cx="1229732" cy="838024"/>
            </a:xfrm>
            <a:custGeom>
              <a:avLst/>
              <a:gdLst>
                <a:gd name="connsiteX0" fmla="*/ 752029 w 1239140"/>
                <a:gd name="connsiteY0" fmla="*/ 273466 h 854580"/>
                <a:gd name="connsiteX1" fmla="*/ 683663 w 1239140"/>
                <a:gd name="connsiteY1" fmla="*/ 316195 h 854580"/>
                <a:gd name="connsiteX2" fmla="*/ 598205 w 1239140"/>
                <a:gd name="connsiteY2" fmla="*/ 213645 h 854580"/>
                <a:gd name="connsiteX3" fmla="*/ 700755 w 1239140"/>
                <a:gd name="connsiteY3" fmla="*/ 153825 h 854580"/>
                <a:gd name="connsiteX4" fmla="*/ 538385 w 1239140"/>
                <a:gd name="connsiteY4" fmla="*/ 119641 h 854580"/>
                <a:gd name="connsiteX5" fmla="*/ 495656 w 1239140"/>
                <a:gd name="connsiteY5" fmla="*/ 102550 h 854580"/>
                <a:gd name="connsiteX6" fmla="*/ 384560 w 1239140"/>
                <a:gd name="connsiteY6" fmla="*/ 188008 h 854580"/>
                <a:gd name="connsiteX7" fmla="*/ 299102 w 1239140"/>
                <a:gd name="connsiteY7" fmla="*/ 333286 h 854580"/>
                <a:gd name="connsiteX8" fmla="*/ 273465 w 1239140"/>
                <a:gd name="connsiteY8" fmla="*/ 427290 h 854580"/>
                <a:gd name="connsiteX9" fmla="*/ 273465 w 1239140"/>
                <a:gd name="connsiteY9" fmla="*/ 538385 h 854580"/>
                <a:gd name="connsiteX10" fmla="*/ 196553 w 1239140"/>
                <a:gd name="connsiteY10" fmla="*/ 572569 h 854580"/>
                <a:gd name="connsiteX11" fmla="*/ 136732 w 1239140"/>
                <a:gd name="connsiteY11" fmla="*/ 640935 h 854580"/>
                <a:gd name="connsiteX12" fmla="*/ 0 w 1239140"/>
                <a:gd name="connsiteY12" fmla="*/ 666572 h 854580"/>
                <a:gd name="connsiteX13" fmla="*/ 76912 w 1239140"/>
                <a:gd name="connsiteY13" fmla="*/ 854580 h 854580"/>
                <a:gd name="connsiteX14" fmla="*/ 205099 w 1239140"/>
                <a:gd name="connsiteY14" fmla="*/ 734939 h 854580"/>
                <a:gd name="connsiteX15" fmla="*/ 316194 w 1239140"/>
                <a:gd name="connsiteY15" fmla="*/ 717847 h 854580"/>
                <a:gd name="connsiteX16" fmla="*/ 418743 w 1239140"/>
                <a:gd name="connsiteY16" fmla="*/ 640935 h 854580"/>
                <a:gd name="connsiteX17" fmla="*/ 538385 w 1239140"/>
                <a:gd name="connsiteY17" fmla="*/ 615297 h 854580"/>
                <a:gd name="connsiteX18" fmla="*/ 675117 w 1239140"/>
                <a:gd name="connsiteY18" fmla="*/ 529840 h 854580"/>
                <a:gd name="connsiteX19" fmla="*/ 786213 w 1239140"/>
                <a:gd name="connsiteY19" fmla="*/ 555477 h 854580"/>
                <a:gd name="connsiteX20" fmla="*/ 888762 w 1239140"/>
                <a:gd name="connsiteY20" fmla="*/ 658026 h 854580"/>
                <a:gd name="connsiteX21" fmla="*/ 1196411 w 1239140"/>
                <a:gd name="connsiteY21" fmla="*/ 640935 h 854580"/>
                <a:gd name="connsiteX22" fmla="*/ 1239140 w 1239140"/>
                <a:gd name="connsiteY22" fmla="*/ 555477 h 854580"/>
                <a:gd name="connsiteX23" fmla="*/ 1187865 w 1239140"/>
                <a:gd name="connsiteY23" fmla="*/ 444382 h 854580"/>
                <a:gd name="connsiteX24" fmla="*/ 1110953 w 1239140"/>
                <a:gd name="connsiteY24" fmla="*/ 376015 h 854580"/>
                <a:gd name="connsiteX25" fmla="*/ 957129 w 1239140"/>
                <a:gd name="connsiteY25" fmla="*/ 230737 h 854580"/>
                <a:gd name="connsiteX26" fmla="*/ 999857 w 1239140"/>
                <a:gd name="connsiteY26" fmla="*/ 145279 h 854580"/>
                <a:gd name="connsiteX27" fmla="*/ 1059678 w 1239140"/>
                <a:gd name="connsiteY27" fmla="*/ 34183 h 854580"/>
                <a:gd name="connsiteX28" fmla="*/ 982766 w 1239140"/>
                <a:gd name="connsiteY28" fmla="*/ 0 h 854580"/>
                <a:gd name="connsiteX29" fmla="*/ 726392 w 1239140"/>
                <a:gd name="connsiteY29" fmla="*/ 136733 h 854580"/>
                <a:gd name="connsiteX30" fmla="*/ 846033 w 1239140"/>
                <a:gd name="connsiteY30" fmla="*/ 196554 h 854580"/>
                <a:gd name="connsiteX31" fmla="*/ 854579 w 1239140"/>
                <a:gd name="connsiteY31" fmla="*/ 264920 h 854580"/>
                <a:gd name="connsiteX32" fmla="*/ 752029 w 1239140"/>
                <a:gd name="connsiteY32" fmla="*/ 273466 h 85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39140" h="854580">
                  <a:moveTo>
                    <a:pt x="752029" y="273466"/>
                  </a:moveTo>
                  <a:lnTo>
                    <a:pt x="683663" y="316195"/>
                  </a:lnTo>
                  <a:lnTo>
                    <a:pt x="598205" y="213645"/>
                  </a:lnTo>
                  <a:lnTo>
                    <a:pt x="700755" y="153825"/>
                  </a:lnTo>
                  <a:lnTo>
                    <a:pt x="538385" y="119641"/>
                  </a:lnTo>
                  <a:lnTo>
                    <a:pt x="495656" y="102550"/>
                  </a:lnTo>
                  <a:lnTo>
                    <a:pt x="384560" y="188008"/>
                  </a:lnTo>
                  <a:lnTo>
                    <a:pt x="299102" y="333286"/>
                  </a:lnTo>
                  <a:lnTo>
                    <a:pt x="273465" y="427290"/>
                  </a:lnTo>
                  <a:lnTo>
                    <a:pt x="273465" y="538385"/>
                  </a:lnTo>
                  <a:lnTo>
                    <a:pt x="196553" y="572569"/>
                  </a:lnTo>
                  <a:lnTo>
                    <a:pt x="136732" y="640935"/>
                  </a:lnTo>
                  <a:lnTo>
                    <a:pt x="0" y="666572"/>
                  </a:lnTo>
                  <a:lnTo>
                    <a:pt x="76912" y="854580"/>
                  </a:lnTo>
                  <a:lnTo>
                    <a:pt x="205099" y="734939"/>
                  </a:lnTo>
                  <a:lnTo>
                    <a:pt x="316194" y="717847"/>
                  </a:lnTo>
                  <a:lnTo>
                    <a:pt x="418743" y="640935"/>
                  </a:lnTo>
                  <a:lnTo>
                    <a:pt x="538385" y="615297"/>
                  </a:lnTo>
                  <a:lnTo>
                    <a:pt x="675117" y="529840"/>
                  </a:lnTo>
                  <a:lnTo>
                    <a:pt x="786213" y="555477"/>
                  </a:lnTo>
                  <a:lnTo>
                    <a:pt x="888762" y="658026"/>
                  </a:lnTo>
                  <a:lnTo>
                    <a:pt x="1196411" y="640935"/>
                  </a:lnTo>
                  <a:lnTo>
                    <a:pt x="1239140" y="555477"/>
                  </a:lnTo>
                  <a:lnTo>
                    <a:pt x="1187865" y="444382"/>
                  </a:lnTo>
                  <a:lnTo>
                    <a:pt x="1110953" y="376015"/>
                  </a:lnTo>
                  <a:lnTo>
                    <a:pt x="957129" y="230737"/>
                  </a:lnTo>
                  <a:lnTo>
                    <a:pt x="999857" y="145279"/>
                  </a:lnTo>
                  <a:lnTo>
                    <a:pt x="1059678" y="34183"/>
                  </a:lnTo>
                  <a:lnTo>
                    <a:pt x="982766" y="0"/>
                  </a:lnTo>
                  <a:lnTo>
                    <a:pt x="726392" y="136733"/>
                  </a:lnTo>
                  <a:lnTo>
                    <a:pt x="846033" y="196554"/>
                  </a:lnTo>
                  <a:lnTo>
                    <a:pt x="854579" y="264920"/>
                  </a:lnTo>
                  <a:lnTo>
                    <a:pt x="752029" y="27346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12208056" y="7260351"/>
              <a:ext cx="26258" cy="166771"/>
            </a:xfrm>
            <a:custGeom>
              <a:avLst/>
              <a:gdLst>
                <a:gd name="connsiteX0" fmla="*/ 17585 w 26377"/>
                <a:gd name="connsiteY0" fmla="*/ 0 h 167054"/>
                <a:gd name="connsiteX1" fmla="*/ 0 w 26377"/>
                <a:gd name="connsiteY1" fmla="*/ 167054 h 167054"/>
                <a:gd name="connsiteX2" fmla="*/ 26377 w 26377"/>
                <a:gd name="connsiteY2" fmla="*/ 167054 h 167054"/>
                <a:gd name="connsiteX3" fmla="*/ 17585 w 26377"/>
                <a:gd name="connsiteY3" fmla="*/ 0 h 16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77" h="167054">
                  <a:moveTo>
                    <a:pt x="17585" y="0"/>
                  </a:moveTo>
                  <a:lnTo>
                    <a:pt x="0" y="167054"/>
                  </a:lnTo>
                  <a:lnTo>
                    <a:pt x="26377" y="167054"/>
                  </a:lnTo>
                  <a:lnTo>
                    <a:pt x="17585" y="0"/>
                  </a:lnTo>
                  <a:close/>
                </a:path>
              </a:pathLst>
            </a:cu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12181798" y="7493830"/>
              <a:ext cx="148793" cy="166771"/>
            </a:xfrm>
            <a:custGeom>
              <a:avLst/>
              <a:gdLst>
                <a:gd name="connsiteX0" fmla="*/ 149470 w 149470"/>
                <a:gd name="connsiteY0" fmla="*/ 167054 h 167054"/>
                <a:gd name="connsiteX1" fmla="*/ 8793 w 149470"/>
                <a:gd name="connsiteY1" fmla="*/ 149469 h 167054"/>
                <a:gd name="connsiteX2" fmla="*/ 0 w 149470"/>
                <a:gd name="connsiteY2" fmla="*/ 8793 h 167054"/>
                <a:gd name="connsiteX3" fmla="*/ 79131 w 149470"/>
                <a:gd name="connsiteY3" fmla="*/ 0 h 167054"/>
                <a:gd name="connsiteX4" fmla="*/ 149470 w 149470"/>
                <a:gd name="connsiteY4" fmla="*/ 167054 h 16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70" h="167054">
                  <a:moveTo>
                    <a:pt x="149470" y="167054"/>
                  </a:moveTo>
                  <a:lnTo>
                    <a:pt x="8793" y="149469"/>
                  </a:lnTo>
                  <a:lnTo>
                    <a:pt x="0" y="8793"/>
                  </a:lnTo>
                  <a:lnTo>
                    <a:pt x="79131" y="0"/>
                  </a:lnTo>
                  <a:lnTo>
                    <a:pt x="149470" y="167054"/>
                  </a:lnTo>
                  <a:close/>
                </a:path>
              </a:pathLst>
            </a:cu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12470632" y="7702293"/>
              <a:ext cx="148793" cy="145926"/>
            </a:xfrm>
            <a:custGeom>
              <a:avLst/>
              <a:gdLst>
                <a:gd name="connsiteX0" fmla="*/ 149470 w 149470"/>
                <a:gd name="connsiteY0" fmla="*/ 0 h 149469"/>
                <a:gd name="connsiteX1" fmla="*/ 0 w 149470"/>
                <a:gd name="connsiteY1" fmla="*/ 52753 h 149469"/>
                <a:gd name="connsiteX2" fmla="*/ 123093 w 149470"/>
                <a:gd name="connsiteY2" fmla="*/ 149469 h 149469"/>
                <a:gd name="connsiteX3" fmla="*/ 149470 w 149470"/>
                <a:gd name="connsiteY3" fmla="*/ 114300 h 149469"/>
                <a:gd name="connsiteX4" fmla="*/ 149470 w 149470"/>
                <a:gd name="connsiteY4" fmla="*/ 0 h 14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70" h="149469">
                  <a:moveTo>
                    <a:pt x="149470" y="0"/>
                  </a:moveTo>
                  <a:lnTo>
                    <a:pt x="0" y="52753"/>
                  </a:lnTo>
                  <a:lnTo>
                    <a:pt x="123093" y="149469"/>
                  </a:lnTo>
                  <a:lnTo>
                    <a:pt x="149470" y="114300"/>
                  </a:lnTo>
                  <a:lnTo>
                    <a:pt x="149470" y="0"/>
                  </a:lnTo>
                  <a:close/>
                </a:path>
              </a:pathLst>
            </a:cu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13227730" y="7969127"/>
              <a:ext cx="227566" cy="87556"/>
            </a:xfrm>
            <a:custGeom>
              <a:avLst/>
              <a:gdLst>
                <a:gd name="connsiteX0" fmla="*/ 158262 w 228600"/>
                <a:gd name="connsiteY0" fmla="*/ 0 h 87923"/>
                <a:gd name="connsiteX1" fmla="*/ 96716 w 228600"/>
                <a:gd name="connsiteY1" fmla="*/ 0 h 87923"/>
                <a:gd name="connsiteX2" fmla="*/ 0 w 228600"/>
                <a:gd name="connsiteY2" fmla="*/ 0 h 87923"/>
                <a:gd name="connsiteX3" fmla="*/ 140677 w 228600"/>
                <a:gd name="connsiteY3" fmla="*/ 87923 h 87923"/>
                <a:gd name="connsiteX4" fmla="*/ 228600 w 228600"/>
                <a:gd name="connsiteY4" fmla="*/ 70339 h 87923"/>
                <a:gd name="connsiteX5" fmla="*/ 158262 w 228600"/>
                <a:gd name="connsiteY5" fmla="*/ 0 h 87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87923">
                  <a:moveTo>
                    <a:pt x="158262" y="0"/>
                  </a:moveTo>
                  <a:lnTo>
                    <a:pt x="96716" y="0"/>
                  </a:lnTo>
                  <a:lnTo>
                    <a:pt x="0" y="0"/>
                  </a:lnTo>
                  <a:lnTo>
                    <a:pt x="140677" y="87923"/>
                  </a:lnTo>
                  <a:lnTo>
                    <a:pt x="228600" y="70339"/>
                  </a:lnTo>
                  <a:lnTo>
                    <a:pt x="158262" y="0"/>
                  </a:lnTo>
                  <a:close/>
                </a:path>
              </a:pathLst>
            </a:cu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13070184" y="7727309"/>
              <a:ext cx="157546" cy="166771"/>
            </a:xfrm>
            <a:custGeom>
              <a:avLst/>
              <a:gdLst>
                <a:gd name="connsiteX0" fmla="*/ 140677 w 158261"/>
                <a:gd name="connsiteY0" fmla="*/ 26376 h 167053"/>
                <a:gd name="connsiteX1" fmla="*/ 43961 w 158261"/>
                <a:gd name="connsiteY1" fmla="*/ 0 h 167053"/>
                <a:gd name="connsiteX2" fmla="*/ 0 w 158261"/>
                <a:gd name="connsiteY2" fmla="*/ 35169 h 167053"/>
                <a:gd name="connsiteX3" fmla="*/ 61546 w 158261"/>
                <a:gd name="connsiteY3" fmla="*/ 140676 h 167053"/>
                <a:gd name="connsiteX4" fmla="*/ 158261 w 158261"/>
                <a:gd name="connsiteY4" fmla="*/ 167053 h 167053"/>
                <a:gd name="connsiteX5" fmla="*/ 140677 w 158261"/>
                <a:gd name="connsiteY5" fmla="*/ 26376 h 16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261" h="167053">
                  <a:moveTo>
                    <a:pt x="140677" y="26376"/>
                  </a:moveTo>
                  <a:lnTo>
                    <a:pt x="43961" y="0"/>
                  </a:lnTo>
                  <a:lnTo>
                    <a:pt x="0" y="35169"/>
                  </a:lnTo>
                  <a:lnTo>
                    <a:pt x="61546" y="140676"/>
                  </a:lnTo>
                  <a:lnTo>
                    <a:pt x="158261" y="167053"/>
                  </a:lnTo>
                  <a:lnTo>
                    <a:pt x="140677" y="26376"/>
                  </a:lnTo>
                  <a:close/>
                </a:path>
              </a:pathLst>
            </a:cu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13796646" y="7960788"/>
              <a:ext cx="183804" cy="104233"/>
            </a:xfrm>
            <a:custGeom>
              <a:avLst/>
              <a:gdLst>
                <a:gd name="connsiteX0" fmla="*/ 140677 w 184639"/>
                <a:gd name="connsiteY0" fmla="*/ 0 h 105508"/>
                <a:gd name="connsiteX1" fmla="*/ 0 w 184639"/>
                <a:gd name="connsiteY1" fmla="*/ 43961 h 105508"/>
                <a:gd name="connsiteX2" fmla="*/ 123093 w 184639"/>
                <a:gd name="connsiteY2" fmla="*/ 105508 h 105508"/>
                <a:gd name="connsiteX3" fmla="*/ 184639 w 184639"/>
                <a:gd name="connsiteY3" fmla="*/ 26377 h 105508"/>
                <a:gd name="connsiteX4" fmla="*/ 140677 w 184639"/>
                <a:gd name="connsiteY4" fmla="*/ 0 h 10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639" h="105508">
                  <a:moveTo>
                    <a:pt x="140677" y="0"/>
                  </a:moveTo>
                  <a:lnTo>
                    <a:pt x="0" y="43961"/>
                  </a:lnTo>
                  <a:lnTo>
                    <a:pt x="123093" y="105508"/>
                  </a:lnTo>
                  <a:lnTo>
                    <a:pt x="184639" y="26377"/>
                  </a:lnTo>
                  <a:lnTo>
                    <a:pt x="140677" y="0"/>
                  </a:lnTo>
                  <a:close/>
                </a:path>
              </a:pathLst>
            </a:cu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12374354" y="5871987"/>
              <a:ext cx="61268" cy="154262"/>
            </a:xfrm>
            <a:custGeom>
              <a:avLst/>
              <a:gdLst>
                <a:gd name="connsiteX0" fmla="*/ 61546 w 61546"/>
                <a:gd name="connsiteY0" fmla="*/ 0 h 158262"/>
                <a:gd name="connsiteX1" fmla="*/ 0 w 61546"/>
                <a:gd name="connsiteY1" fmla="*/ 61547 h 158262"/>
                <a:gd name="connsiteX2" fmla="*/ 61546 w 61546"/>
                <a:gd name="connsiteY2" fmla="*/ 158262 h 158262"/>
                <a:gd name="connsiteX3" fmla="*/ 61546 w 61546"/>
                <a:gd name="connsiteY3" fmla="*/ 0 h 15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46" h="158262">
                  <a:moveTo>
                    <a:pt x="61546" y="0"/>
                  </a:moveTo>
                  <a:lnTo>
                    <a:pt x="0" y="61547"/>
                  </a:lnTo>
                  <a:lnTo>
                    <a:pt x="61546" y="158262"/>
                  </a:lnTo>
                  <a:lnTo>
                    <a:pt x="61546" y="0"/>
                  </a:lnTo>
                  <a:close/>
                </a:path>
              </a:pathLst>
            </a:cu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12304334" y="5922018"/>
              <a:ext cx="96278" cy="87553"/>
            </a:xfrm>
            <a:custGeom>
              <a:avLst/>
              <a:gdLst>
                <a:gd name="connsiteX0" fmla="*/ 8792 w 96715"/>
                <a:gd name="connsiteY0" fmla="*/ 0 h 87923"/>
                <a:gd name="connsiteX1" fmla="*/ 0 w 96715"/>
                <a:gd name="connsiteY1" fmla="*/ 79131 h 87923"/>
                <a:gd name="connsiteX2" fmla="*/ 96715 w 96715"/>
                <a:gd name="connsiteY2" fmla="*/ 87923 h 87923"/>
                <a:gd name="connsiteX3" fmla="*/ 8792 w 96715"/>
                <a:gd name="connsiteY3" fmla="*/ 0 h 87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715" h="87923">
                  <a:moveTo>
                    <a:pt x="8792" y="0"/>
                  </a:moveTo>
                  <a:lnTo>
                    <a:pt x="0" y="79131"/>
                  </a:lnTo>
                  <a:lnTo>
                    <a:pt x="96715" y="87923"/>
                  </a:lnTo>
                  <a:lnTo>
                    <a:pt x="8792" y="0"/>
                  </a:lnTo>
                  <a:close/>
                </a:path>
              </a:pathLst>
            </a:cu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11210265" y="5542613"/>
              <a:ext cx="542658" cy="1013133"/>
            </a:xfrm>
            <a:custGeom>
              <a:avLst/>
              <a:gdLst>
                <a:gd name="connsiteX0" fmla="*/ 211016 w 545123"/>
                <a:gd name="connsiteY0" fmla="*/ 17584 h 1028700"/>
                <a:gd name="connsiteX1" fmla="*/ 140677 w 545123"/>
                <a:gd name="connsiteY1" fmla="*/ 193430 h 1028700"/>
                <a:gd name="connsiteX2" fmla="*/ 281354 w 545123"/>
                <a:gd name="connsiteY2" fmla="*/ 158261 h 1028700"/>
                <a:gd name="connsiteX3" fmla="*/ 175846 w 545123"/>
                <a:gd name="connsiteY3" fmla="*/ 351692 h 1028700"/>
                <a:gd name="connsiteX4" fmla="*/ 202223 w 545123"/>
                <a:gd name="connsiteY4" fmla="*/ 395654 h 1028700"/>
                <a:gd name="connsiteX5" fmla="*/ 307731 w 545123"/>
                <a:gd name="connsiteY5" fmla="*/ 386861 h 1028700"/>
                <a:gd name="connsiteX6" fmla="*/ 307731 w 545123"/>
                <a:gd name="connsiteY6" fmla="*/ 474784 h 1028700"/>
                <a:gd name="connsiteX7" fmla="*/ 395654 w 545123"/>
                <a:gd name="connsiteY7" fmla="*/ 545123 h 1028700"/>
                <a:gd name="connsiteX8" fmla="*/ 395654 w 545123"/>
                <a:gd name="connsiteY8" fmla="*/ 624254 h 1028700"/>
                <a:gd name="connsiteX9" fmla="*/ 413239 w 545123"/>
                <a:gd name="connsiteY9" fmla="*/ 712177 h 1028700"/>
                <a:gd name="connsiteX10" fmla="*/ 545123 w 545123"/>
                <a:gd name="connsiteY10" fmla="*/ 694592 h 1028700"/>
                <a:gd name="connsiteX11" fmla="*/ 545123 w 545123"/>
                <a:gd name="connsiteY11" fmla="*/ 808892 h 1028700"/>
                <a:gd name="connsiteX12" fmla="*/ 457200 w 545123"/>
                <a:gd name="connsiteY12" fmla="*/ 844061 h 1028700"/>
                <a:gd name="connsiteX13" fmla="*/ 457200 w 545123"/>
                <a:gd name="connsiteY13" fmla="*/ 896815 h 1028700"/>
                <a:gd name="connsiteX14" fmla="*/ 501162 w 545123"/>
                <a:gd name="connsiteY14" fmla="*/ 896815 h 1028700"/>
                <a:gd name="connsiteX15" fmla="*/ 422031 w 545123"/>
                <a:gd name="connsiteY15" fmla="*/ 984738 h 1028700"/>
                <a:gd name="connsiteX16" fmla="*/ 342900 w 545123"/>
                <a:gd name="connsiteY16" fmla="*/ 949569 h 1028700"/>
                <a:gd name="connsiteX17" fmla="*/ 202223 w 545123"/>
                <a:gd name="connsiteY17" fmla="*/ 949569 h 1028700"/>
                <a:gd name="connsiteX18" fmla="*/ 158262 w 545123"/>
                <a:gd name="connsiteY18" fmla="*/ 984738 h 1028700"/>
                <a:gd name="connsiteX19" fmla="*/ 35169 w 545123"/>
                <a:gd name="connsiteY19" fmla="*/ 1028700 h 1028700"/>
                <a:gd name="connsiteX20" fmla="*/ 61546 w 545123"/>
                <a:gd name="connsiteY20" fmla="*/ 967154 h 1028700"/>
                <a:gd name="connsiteX21" fmla="*/ 123092 w 545123"/>
                <a:gd name="connsiteY21" fmla="*/ 896815 h 1028700"/>
                <a:gd name="connsiteX22" fmla="*/ 254977 w 545123"/>
                <a:gd name="connsiteY22" fmla="*/ 861646 h 1028700"/>
                <a:gd name="connsiteX23" fmla="*/ 149469 w 545123"/>
                <a:gd name="connsiteY23" fmla="*/ 852854 h 1028700"/>
                <a:gd name="connsiteX24" fmla="*/ 79131 w 545123"/>
                <a:gd name="connsiteY24" fmla="*/ 826477 h 1028700"/>
                <a:gd name="connsiteX25" fmla="*/ 35169 w 545123"/>
                <a:gd name="connsiteY25" fmla="*/ 826477 h 1028700"/>
                <a:gd name="connsiteX26" fmla="*/ 123092 w 545123"/>
                <a:gd name="connsiteY26" fmla="*/ 720969 h 1028700"/>
                <a:gd name="connsiteX27" fmla="*/ 123092 w 545123"/>
                <a:gd name="connsiteY27" fmla="*/ 641838 h 1028700"/>
                <a:gd name="connsiteX28" fmla="*/ 193431 w 545123"/>
                <a:gd name="connsiteY28" fmla="*/ 685800 h 1028700"/>
                <a:gd name="connsiteX29" fmla="*/ 219808 w 545123"/>
                <a:gd name="connsiteY29" fmla="*/ 615461 h 1028700"/>
                <a:gd name="connsiteX30" fmla="*/ 193431 w 545123"/>
                <a:gd name="connsiteY30" fmla="*/ 518746 h 1028700"/>
                <a:gd name="connsiteX31" fmla="*/ 175846 w 545123"/>
                <a:gd name="connsiteY31" fmla="*/ 465992 h 1028700"/>
                <a:gd name="connsiteX32" fmla="*/ 87923 w 545123"/>
                <a:gd name="connsiteY32" fmla="*/ 474784 h 1028700"/>
                <a:gd name="connsiteX33" fmla="*/ 87923 w 545123"/>
                <a:gd name="connsiteY33" fmla="*/ 378069 h 1028700"/>
                <a:gd name="connsiteX34" fmla="*/ 87923 w 545123"/>
                <a:gd name="connsiteY34" fmla="*/ 360484 h 1028700"/>
                <a:gd name="connsiteX35" fmla="*/ 8792 w 545123"/>
                <a:gd name="connsiteY35" fmla="*/ 360484 h 1028700"/>
                <a:gd name="connsiteX36" fmla="*/ 26377 w 545123"/>
                <a:gd name="connsiteY36" fmla="*/ 281354 h 1028700"/>
                <a:gd name="connsiteX37" fmla="*/ 26377 w 545123"/>
                <a:gd name="connsiteY37" fmla="*/ 228600 h 1028700"/>
                <a:gd name="connsiteX38" fmla="*/ 0 w 545123"/>
                <a:gd name="connsiteY38" fmla="*/ 158261 h 1028700"/>
                <a:gd name="connsiteX39" fmla="*/ 35169 w 545123"/>
                <a:gd name="connsiteY39" fmla="*/ 123092 h 1028700"/>
                <a:gd name="connsiteX40" fmla="*/ 61546 w 545123"/>
                <a:gd name="connsiteY40" fmla="*/ 131884 h 1028700"/>
                <a:gd name="connsiteX41" fmla="*/ 61546 w 545123"/>
                <a:gd name="connsiteY41" fmla="*/ 0 h 1028700"/>
                <a:gd name="connsiteX42" fmla="*/ 211016 w 545123"/>
                <a:gd name="connsiteY42" fmla="*/ 17584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45123" h="1028700">
                  <a:moveTo>
                    <a:pt x="211016" y="17584"/>
                  </a:moveTo>
                  <a:lnTo>
                    <a:pt x="140677" y="193430"/>
                  </a:lnTo>
                  <a:lnTo>
                    <a:pt x="281354" y="158261"/>
                  </a:lnTo>
                  <a:lnTo>
                    <a:pt x="175846" y="351692"/>
                  </a:lnTo>
                  <a:lnTo>
                    <a:pt x="202223" y="395654"/>
                  </a:lnTo>
                  <a:lnTo>
                    <a:pt x="307731" y="386861"/>
                  </a:lnTo>
                  <a:lnTo>
                    <a:pt x="307731" y="474784"/>
                  </a:lnTo>
                  <a:lnTo>
                    <a:pt x="395654" y="545123"/>
                  </a:lnTo>
                  <a:lnTo>
                    <a:pt x="395654" y="624254"/>
                  </a:lnTo>
                  <a:lnTo>
                    <a:pt x="413239" y="712177"/>
                  </a:lnTo>
                  <a:lnTo>
                    <a:pt x="545123" y="694592"/>
                  </a:lnTo>
                  <a:lnTo>
                    <a:pt x="545123" y="808892"/>
                  </a:lnTo>
                  <a:lnTo>
                    <a:pt x="457200" y="844061"/>
                  </a:lnTo>
                  <a:lnTo>
                    <a:pt x="457200" y="896815"/>
                  </a:lnTo>
                  <a:lnTo>
                    <a:pt x="501162" y="896815"/>
                  </a:lnTo>
                  <a:lnTo>
                    <a:pt x="422031" y="984738"/>
                  </a:lnTo>
                  <a:lnTo>
                    <a:pt x="342900" y="949569"/>
                  </a:lnTo>
                  <a:lnTo>
                    <a:pt x="202223" y="949569"/>
                  </a:lnTo>
                  <a:lnTo>
                    <a:pt x="158262" y="984738"/>
                  </a:lnTo>
                  <a:lnTo>
                    <a:pt x="35169" y="1028700"/>
                  </a:lnTo>
                  <a:lnTo>
                    <a:pt x="61546" y="967154"/>
                  </a:lnTo>
                  <a:lnTo>
                    <a:pt x="123092" y="896815"/>
                  </a:lnTo>
                  <a:lnTo>
                    <a:pt x="254977" y="861646"/>
                  </a:lnTo>
                  <a:lnTo>
                    <a:pt x="149469" y="852854"/>
                  </a:lnTo>
                  <a:lnTo>
                    <a:pt x="79131" y="826477"/>
                  </a:lnTo>
                  <a:lnTo>
                    <a:pt x="35169" y="826477"/>
                  </a:lnTo>
                  <a:lnTo>
                    <a:pt x="123092" y="720969"/>
                  </a:lnTo>
                  <a:lnTo>
                    <a:pt x="123092" y="641838"/>
                  </a:lnTo>
                  <a:lnTo>
                    <a:pt x="193431" y="685800"/>
                  </a:lnTo>
                  <a:lnTo>
                    <a:pt x="219808" y="615461"/>
                  </a:lnTo>
                  <a:lnTo>
                    <a:pt x="193431" y="518746"/>
                  </a:lnTo>
                  <a:lnTo>
                    <a:pt x="175846" y="465992"/>
                  </a:lnTo>
                  <a:lnTo>
                    <a:pt x="87923" y="474784"/>
                  </a:lnTo>
                  <a:lnTo>
                    <a:pt x="87923" y="378069"/>
                  </a:lnTo>
                  <a:lnTo>
                    <a:pt x="87923" y="360484"/>
                  </a:lnTo>
                  <a:lnTo>
                    <a:pt x="8792" y="360484"/>
                  </a:lnTo>
                  <a:lnTo>
                    <a:pt x="26377" y="281354"/>
                  </a:lnTo>
                  <a:lnTo>
                    <a:pt x="26377" y="228600"/>
                  </a:lnTo>
                  <a:lnTo>
                    <a:pt x="0" y="158261"/>
                  </a:lnTo>
                  <a:lnTo>
                    <a:pt x="35169" y="123092"/>
                  </a:lnTo>
                  <a:lnTo>
                    <a:pt x="61546" y="131884"/>
                  </a:lnTo>
                  <a:lnTo>
                    <a:pt x="61546" y="0"/>
                  </a:lnTo>
                  <a:lnTo>
                    <a:pt x="211016" y="17584"/>
                  </a:lnTo>
                  <a:close/>
                </a:path>
              </a:pathLst>
            </a:cu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10930183" y="5976217"/>
              <a:ext cx="306339" cy="437774"/>
            </a:xfrm>
            <a:custGeom>
              <a:avLst/>
              <a:gdLst>
                <a:gd name="connsiteX0" fmla="*/ 254977 w 307731"/>
                <a:gd name="connsiteY0" fmla="*/ 325315 h 448408"/>
                <a:gd name="connsiteX1" fmla="*/ 140677 w 307731"/>
                <a:gd name="connsiteY1" fmla="*/ 378069 h 448408"/>
                <a:gd name="connsiteX2" fmla="*/ 79131 w 307731"/>
                <a:gd name="connsiteY2" fmla="*/ 448408 h 448408"/>
                <a:gd name="connsiteX3" fmla="*/ 0 w 307731"/>
                <a:gd name="connsiteY3" fmla="*/ 378069 h 448408"/>
                <a:gd name="connsiteX4" fmla="*/ 79131 w 307731"/>
                <a:gd name="connsiteY4" fmla="*/ 211015 h 448408"/>
                <a:gd name="connsiteX5" fmla="*/ 8793 w 307731"/>
                <a:gd name="connsiteY5" fmla="*/ 202223 h 448408"/>
                <a:gd name="connsiteX6" fmla="*/ 43962 w 307731"/>
                <a:gd name="connsiteY6" fmla="*/ 96715 h 448408"/>
                <a:gd name="connsiteX7" fmla="*/ 114300 w 307731"/>
                <a:gd name="connsiteY7" fmla="*/ 105508 h 448408"/>
                <a:gd name="connsiteX8" fmla="*/ 193431 w 307731"/>
                <a:gd name="connsiteY8" fmla="*/ 0 h 448408"/>
                <a:gd name="connsiteX9" fmla="*/ 290146 w 307731"/>
                <a:gd name="connsiteY9" fmla="*/ 26377 h 448408"/>
                <a:gd name="connsiteX10" fmla="*/ 307731 w 307731"/>
                <a:gd name="connsiteY10" fmla="*/ 140677 h 448408"/>
                <a:gd name="connsiteX11" fmla="*/ 272562 w 307731"/>
                <a:gd name="connsiteY11" fmla="*/ 140677 h 448408"/>
                <a:gd name="connsiteX12" fmla="*/ 272562 w 307731"/>
                <a:gd name="connsiteY12" fmla="*/ 272562 h 448408"/>
                <a:gd name="connsiteX13" fmla="*/ 254977 w 307731"/>
                <a:gd name="connsiteY13" fmla="*/ 325315 h 44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7731" h="448408">
                  <a:moveTo>
                    <a:pt x="254977" y="325315"/>
                  </a:moveTo>
                  <a:lnTo>
                    <a:pt x="140677" y="378069"/>
                  </a:lnTo>
                  <a:lnTo>
                    <a:pt x="79131" y="448408"/>
                  </a:lnTo>
                  <a:lnTo>
                    <a:pt x="0" y="378069"/>
                  </a:lnTo>
                  <a:lnTo>
                    <a:pt x="79131" y="211015"/>
                  </a:lnTo>
                  <a:lnTo>
                    <a:pt x="8793" y="202223"/>
                  </a:lnTo>
                  <a:lnTo>
                    <a:pt x="43962" y="96715"/>
                  </a:lnTo>
                  <a:lnTo>
                    <a:pt x="114300" y="105508"/>
                  </a:lnTo>
                  <a:lnTo>
                    <a:pt x="193431" y="0"/>
                  </a:lnTo>
                  <a:lnTo>
                    <a:pt x="290146" y="26377"/>
                  </a:lnTo>
                  <a:lnTo>
                    <a:pt x="307731" y="140677"/>
                  </a:lnTo>
                  <a:lnTo>
                    <a:pt x="272562" y="140677"/>
                  </a:lnTo>
                  <a:lnTo>
                    <a:pt x="272562" y="272562"/>
                  </a:lnTo>
                  <a:lnTo>
                    <a:pt x="254977" y="325315"/>
                  </a:lnTo>
                  <a:close/>
                </a:path>
              </a:pathLst>
            </a:cu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</p:grpSp>
      <p:grpSp>
        <p:nvGrpSpPr>
          <p:cNvPr id="6" name="Group 189"/>
          <p:cNvGrpSpPr/>
          <p:nvPr/>
        </p:nvGrpSpPr>
        <p:grpSpPr>
          <a:xfrm>
            <a:off x="3779945" y="2751918"/>
            <a:ext cx="2730749" cy="2586436"/>
            <a:chOff x="1461331" y="478564"/>
            <a:chExt cx="6494804" cy="5845324"/>
          </a:xfrm>
          <a:solidFill>
            <a:srgbClr val="0A8138"/>
          </a:solidFill>
        </p:grpSpPr>
        <p:sp>
          <p:nvSpPr>
            <p:cNvPr id="191" name="Freeform 190"/>
            <p:cNvSpPr/>
            <p:nvPr/>
          </p:nvSpPr>
          <p:spPr>
            <a:xfrm>
              <a:off x="1461331" y="478564"/>
              <a:ext cx="6494804" cy="5845324"/>
            </a:xfrm>
            <a:custGeom>
              <a:avLst/>
              <a:gdLst>
                <a:gd name="connsiteX0" fmla="*/ 675118 w 6494804"/>
                <a:gd name="connsiteY0" fmla="*/ 606752 h 5845324"/>
                <a:gd name="connsiteX1" fmla="*/ 666572 w 6494804"/>
                <a:gd name="connsiteY1" fmla="*/ 726393 h 5845324"/>
                <a:gd name="connsiteX2" fmla="*/ 572568 w 6494804"/>
                <a:gd name="connsiteY2" fmla="*/ 820397 h 5845324"/>
                <a:gd name="connsiteX3" fmla="*/ 521293 w 6494804"/>
                <a:gd name="connsiteY3" fmla="*/ 846034 h 5845324"/>
                <a:gd name="connsiteX4" fmla="*/ 461473 w 6494804"/>
                <a:gd name="connsiteY4" fmla="*/ 957129 h 5845324"/>
                <a:gd name="connsiteX5" fmla="*/ 452927 w 6494804"/>
                <a:gd name="connsiteY5" fmla="*/ 1128045 h 5845324"/>
                <a:gd name="connsiteX6" fmla="*/ 307648 w 6494804"/>
                <a:gd name="connsiteY6" fmla="*/ 1247686 h 5845324"/>
                <a:gd name="connsiteX7" fmla="*/ 239282 w 6494804"/>
                <a:gd name="connsiteY7" fmla="*/ 1316053 h 5845324"/>
                <a:gd name="connsiteX8" fmla="*/ 102549 w 6494804"/>
                <a:gd name="connsiteY8" fmla="*/ 1555335 h 5845324"/>
                <a:gd name="connsiteX9" fmla="*/ 25637 w 6494804"/>
                <a:gd name="connsiteY9" fmla="*/ 1811709 h 5845324"/>
                <a:gd name="connsiteX10" fmla="*/ 94004 w 6494804"/>
                <a:gd name="connsiteY10" fmla="*/ 1811709 h 5845324"/>
                <a:gd name="connsiteX11" fmla="*/ 94004 w 6494804"/>
                <a:gd name="connsiteY11" fmla="*/ 1948442 h 5845324"/>
                <a:gd name="connsiteX12" fmla="*/ 85458 w 6494804"/>
                <a:gd name="connsiteY12" fmla="*/ 2042445 h 5845324"/>
                <a:gd name="connsiteX13" fmla="*/ 59820 w 6494804"/>
                <a:gd name="connsiteY13" fmla="*/ 2144995 h 5845324"/>
                <a:gd name="connsiteX14" fmla="*/ 0 w 6494804"/>
                <a:gd name="connsiteY14" fmla="*/ 2179178 h 5845324"/>
                <a:gd name="connsiteX15" fmla="*/ 17091 w 6494804"/>
                <a:gd name="connsiteY15" fmla="*/ 2315911 h 5845324"/>
                <a:gd name="connsiteX16" fmla="*/ 136733 w 6494804"/>
                <a:gd name="connsiteY16" fmla="*/ 2333002 h 5845324"/>
                <a:gd name="connsiteX17" fmla="*/ 34183 w 6494804"/>
                <a:gd name="connsiteY17" fmla="*/ 2392823 h 5845324"/>
                <a:gd name="connsiteX18" fmla="*/ 128187 w 6494804"/>
                <a:gd name="connsiteY18" fmla="*/ 2521010 h 5845324"/>
                <a:gd name="connsiteX19" fmla="*/ 256374 w 6494804"/>
                <a:gd name="connsiteY19" fmla="*/ 2674834 h 5845324"/>
                <a:gd name="connsiteX20" fmla="*/ 316194 w 6494804"/>
                <a:gd name="connsiteY20" fmla="*/ 2794475 h 5845324"/>
                <a:gd name="connsiteX21" fmla="*/ 478564 w 6494804"/>
                <a:gd name="connsiteY21" fmla="*/ 2879933 h 5845324"/>
                <a:gd name="connsiteX22" fmla="*/ 529839 w 6494804"/>
                <a:gd name="connsiteY22" fmla="*/ 2965391 h 5845324"/>
                <a:gd name="connsiteX23" fmla="*/ 692209 w 6494804"/>
                <a:gd name="connsiteY23" fmla="*/ 2879933 h 5845324"/>
                <a:gd name="connsiteX24" fmla="*/ 905854 w 6494804"/>
                <a:gd name="connsiteY24" fmla="*/ 2956845 h 5845324"/>
                <a:gd name="connsiteX25" fmla="*/ 1085316 w 6494804"/>
                <a:gd name="connsiteY25" fmla="*/ 2845750 h 5845324"/>
                <a:gd name="connsiteX26" fmla="*/ 1187865 w 6494804"/>
                <a:gd name="connsiteY26" fmla="*/ 2811567 h 5845324"/>
                <a:gd name="connsiteX27" fmla="*/ 1298961 w 6494804"/>
                <a:gd name="connsiteY27" fmla="*/ 2820113 h 5845324"/>
                <a:gd name="connsiteX28" fmla="*/ 1350235 w 6494804"/>
                <a:gd name="connsiteY28" fmla="*/ 2914116 h 5845324"/>
                <a:gd name="connsiteX29" fmla="*/ 1350235 w 6494804"/>
                <a:gd name="connsiteY29" fmla="*/ 2914116 h 5845324"/>
                <a:gd name="connsiteX30" fmla="*/ 1546789 w 6494804"/>
                <a:gd name="connsiteY30" fmla="*/ 2965391 h 5845324"/>
                <a:gd name="connsiteX31" fmla="*/ 1632247 w 6494804"/>
                <a:gd name="connsiteY31" fmla="*/ 3085032 h 5845324"/>
                <a:gd name="connsiteX32" fmla="*/ 1606609 w 6494804"/>
                <a:gd name="connsiteY32" fmla="*/ 3161944 h 5845324"/>
                <a:gd name="connsiteX33" fmla="*/ 1580972 w 6494804"/>
                <a:gd name="connsiteY33" fmla="*/ 3247402 h 5845324"/>
                <a:gd name="connsiteX34" fmla="*/ 1580972 w 6494804"/>
                <a:gd name="connsiteY34" fmla="*/ 3247402 h 5845324"/>
                <a:gd name="connsiteX35" fmla="*/ 1640792 w 6494804"/>
                <a:gd name="connsiteY35" fmla="*/ 3495230 h 5845324"/>
                <a:gd name="connsiteX36" fmla="*/ 1717705 w 6494804"/>
                <a:gd name="connsiteY36" fmla="*/ 3623417 h 5845324"/>
                <a:gd name="connsiteX37" fmla="*/ 1794617 w 6494804"/>
                <a:gd name="connsiteY37" fmla="*/ 3777242 h 5845324"/>
                <a:gd name="connsiteX38" fmla="*/ 1828800 w 6494804"/>
                <a:gd name="connsiteY38" fmla="*/ 4059253 h 5845324"/>
                <a:gd name="connsiteX39" fmla="*/ 1786071 w 6494804"/>
                <a:gd name="connsiteY39" fmla="*/ 4204531 h 5845324"/>
                <a:gd name="connsiteX40" fmla="*/ 1700613 w 6494804"/>
                <a:gd name="connsiteY40" fmla="*/ 4418176 h 5845324"/>
                <a:gd name="connsiteX41" fmla="*/ 1768979 w 6494804"/>
                <a:gd name="connsiteY41" fmla="*/ 4648913 h 5845324"/>
                <a:gd name="connsiteX42" fmla="*/ 1871529 w 6494804"/>
                <a:gd name="connsiteY42" fmla="*/ 4871103 h 5845324"/>
                <a:gd name="connsiteX43" fmla="*/ 1905712 w 6494804"/>
                <a:gd name="connsiteY43" fmla="*/ 5153115 h 5845324"/>
                <a:gd name="connsiteX44" fmla="*/ 1965533 w 6494804"/>
                <a:gd name="connsiteY44" fmla="*/ 5349668 h 5845324"/>
                <a:gd name="connsiteX45" fmla="*/ 2033899 w 6494804"/>
                <a:gd name="connsiteY45" fmla="*/ 5486400 h 5845324"/>
                <a:gd name="connsiteX46" fmla="*/ 2093719 w 6494804"/>
                <a:gd name="connsiteY46" fmla="*/ 5588950 h 5845324"/>
                <a:gd name="connsiteX47" fmla="*/ 2059536 w 6494804"/>
                <a:gd name="connsiteY47" fmla="*/ 5674408 h 5845324"/>
                <a:gd name="connsiteX48" fmla="*/ 2187723 w 6494804"/>
                <a:gd name="connsiteY48" fmla="*/ 5845324 h 5845324"/>
                <a:gd name="connsiteX49" fmla="*/ 2384276 w 6494804"/>
                <a:gd name="connsiteY49" fmla="*/ 5759866 h 5845324"/>
                <a:gd name="connsiteX50" fmla="*/ 2589376 w 6494804"/>
                <a:gd name="connsiteY50" fmla="*/ 5742774 h 5845324"/>
                <a:gd name="connsiteX51" fmla="*/ 2811566 w 6494804"/>
                <a:gd name="connsiteY51" fmla="*/ 5537675 h 5845324"/>
                <a:gd name="connsiteX52" fmla="*/ 2965390 w 6494804"/>
                <a:gd name="connsiteY52" fmla="*/ 5306939 h 5845324"/>
                <a:gd name="connsiteX53" fmla="*/ 2956845 w 6494804"/>
                <a:gd name="connsiteY53" fmla="*/ 5178752 h 5845324"/>
                <a:gd name="connsiteX54" fmla="*/ 2965390 w 6494804"/>
                <a:gd name="connsiteY54" fmla="*/ 5067657 h 5845324"/>
                <a:gd name="connsiteX55" fmla="*/ 3050848 w 6494804"/>
                <a:gd name="connsiteY55" fmla="*/ 4965107 h 5845324"/>
                <a:gd name="connsiteX56" fmla="*/ 3076486 w 6494804"/>
                <a:gd name="connsiteY56" fmla="*/ 4760008 h 5845324"/>
                <a:gd name="connsiteX57" fmla="*/ 3050848 w 6494804"/>
                <a:gd name="connsiteY57" fmla="*/ 4666004 h 5845324"/>
                <a:gd name="connsiteX58" fmla="*/ 3281585 w 6494804"/>
                <a:gd name="connsiteY58" fmla="*/ 4486543 h 5845324"/>
                <a:gd name="connsiteX59" fmla="*/ 3409772 w 6494804"/>
                <a:gd name="connsiteY59" fmla="*/ 4375447 h 5845324"/>
                <a:gd name="connsiteX60" fmla="*/ 3367043 w 6494804"/>
                <a:gd name="connsiteY60" fmla="*/ 4042161 h 5845324"/>
                <a:gd name="connsiteX61" fmla="*/ 3341405 w 6494804"/>
                <a:gd name="connsiteY61" fmla="*/ 3913974 h 5845324"/>
                <a:gd name="connsiteX62" fmla="*/ 3298676 w 6494804"/>
                <a:gd name="connsiteY62" fmla="*/ 3674692 h 5845324"/>
                <a:gd name="connsiteX63" fmla="*/ 3375589 w 6494804"/>
                <a:gd name="connsiteY63" fmla="*/ 3452501 h 5845324"/>
                <a:gd name="connsiteX64" fmla="*/ 3725966 w 6494804"/>
                <a:gd name="connsiteY64" fmla="*/ 3119215 h 5845324"/>
                <a:gd name="connsiteX65" fmla="*/ 3913974 w 6494804"/>
                <a:gd name="connsiteY65" fmla="*/ 2734655 h 5845324"/>
                <a:gd name="connsiteX66" fmla="*/ 4033615 w 6494804"/>
                <a:gd name="connsiteY66" fmla="*/ 2469735 h 5845324"/>
                <a:gd name="connsiteX67" fmla="*/ 3802878 w 6494804"/>
                <a:gd name="connsiteY67" fmla="*/ 2478281 h 5845324"/>
                <a:gd name="connsiteX68" fmla="*/ 3640508 w 6494804"/>
                <a:gd name="connsiteY68" fmla="*/ 2546647 h 5845324"/>
                <a:gd name="connsiteX69" fmla="*/ 3520867 w 6494804"/>
                <a:gd name="connsiteY69" fmla="*/ 2461189 h 5845324"/>
                <a:gd name="connsiteX70" fmla="*/ 3529413 w 6494804"/>
                <a:gd name="connsiteY70" fmla="*/ 2358640 h 5845324"/>
                <a:gd name="connsiteX71" fmla="*/ 3401226 w 6494804"/>
                <a:gd name="connsiteY71" fmla="*/ 2187724 h 5845324"/>
                <a:gd name="connsiteX72" fmla="*/ 3315768 w 6494804"/>
                <a:gd name="connsiteY72" fmla="*/ 2144995 h 5845324"/>
                <a:gd name="connsiteX73" fmla="*/ 3255948 w 6494804"/>
                <a:gd name="connsiteY73" fmla="*/ 1974079 h 5845324"/>
                <a:gd name="connsiteX74" fmla="*/ 3187581 w 6494804"/>
                <a:gd name="connsiteY74" fmla="*/ 1888621 h 5845324"/>
                <a:gd name="connsiteX75" fmla="*/ 3144852 w 6494804"/>
                <a:gd name="connsiteY75" fmla="*/ 1743343 h 5845324"/>
                <a:gd name="connsiteX76" fmla="*/ 3110669 w 6494804"/>
                <a:gd name="connsiteY76" fmla="*/ 1640793 h 5845324"/>
                <a:gd name="connsiteX77" fmla="*/ 3059394 w 6494804"/>
                <a:gd name="connsiteY77" fmla="*/ 1418602 h 5845324"/>
                <a:gd name="connsiteX78" fmla="*/ 2973936 w 6494804"/>
                <a:gd name="connsiteY78" fmla="*/ 1204957 h 5845324"/>
                <a:gd name="connsiteX79" fmla="*/ 2931207 w 6494804"/>
                <a:gd name="connsiteY79" fmla="*/ 1076771 h 5845324"/>
                <a:gd name="connsiteX80" fmla="*/ 3025211 w 6494804"/>
                <a:gd name="connsiteY80" fmla="*/ 1256232 h 5845324"/>
                <a:gd name="connsiteX81" fmla="*/ 3050848 w 6494804"/>
                <a:gd name="connsiteY81" fmla="*/ 1128045 h 5845324"/>
                <a:gd name="connsiteX82" fmla="*/ 3110669 w 6494804"/>
                <a:gd name="connsiteY82" fmla="*/ 1316053 h 5845324"/>
                <a:gd name="connsiteX83" fmla="*/ 3213219 w 6494804"/>
                <a:gd name="connsiteY83" fmla="*/ 1546789 h 5845324"/>
                <a:gd name="connsiteX84" fmla="*/ 3307222 w 6494804"/>
                <a:gd name="connsiteY84" fmla="*/ 1606610 h 5845324"/>
                <a:gd name="connsiteX85" fmla="*/ 3324314 w 6494804"/>
                <a:gd name="connsiteY85" fmla="*/ 1777526 h 5845324"/>
                <a:gd name="connsiteX86" fmla="*/ 3375589 w 6494804"/>
                <a:gd name="connsiteY86" fmla="*/ 1837346 h 5845324"/>
                <a:gd name="connsiteX87" fmla="*/ 3443955 w 6494804"/>
                <a:gd name="connsiteY87" fmla="*/ 1931350 h 5845324"/>
                <a:gd name="connsiteX88" fmla="*/ 3555050 w 6494804"/>
                <a:gd name="connsiteY88" fmla="*/ 2110812 h 5845324"/>
                <a:gd name="connsiteX89" fmla="*/ 3555050 w 6494804"/>
                <a:gd name="connsiteY89" fmla="*/ 2367186 h 5845324"/>
                <a:gd name="connsiteX90" fmla="*/ 3768695 w 6494804"/>
                <a:gd name="connsiteY90" fmla="*/ 2324457 h 5845324"/>
                <a:gd name="connsiteX91" fmla="*/ 3896882 w 6494804"/>
                <a:gd name="connsiteY91" fmla="*/ 2256090 h 5845324"/>
                <a:gd name="connsiteX92" fmla="*/ 3982340 w 6494804"/>
                <a:gd name="connsiteY92" fmla="*/ 2230453 h 5845324"/>
                <a:gd name="connsiteX93" fmla="*/ 4050706 w 6494804"/>
                <a:gd name="connsiteY93" fmla="*/ 2230453 h 5845324"/>
                <a:gd name="connsiteX94" fmla="*/ 4084890 w 6494804"/>
                <a:gd name="connsiteY94" fmla="*/ 2144995 h 5845324"/>
                <a:gd name="connsiteX95" fmla="*/ 4144710 w 6494804"/>
                <a:gd name="connsiteY95" fmla="*/ 2085174 h 5845324"/>
                <a:gd name="connsiteX96" fmla="*/ 4272897 w 6494804"/>
                <a:gd name="connsiteY96" fmla="*/ 2110812 h 5845324"/>
                <a:gd name="connsiteX97" fmla="*/ 4281443 w 6494804"/>
                <a:gd name="connsiteY97" fmla="*/ 1991171 h 5845324"/>
                <a:gd name="connsiteX98" fmla="*/ 4341263 w 6494804"/>
                <a:gd name="connsiteY98" fmla="*/ 1991171 h 5845324"/>
                <a:gd name="connsiteX99" fmla="*/ 4375447 w 6494804"/>
                <a:gd name="connsiteY99" fmla="*/ 1939896 h 5845324"/>
                <a:gd name="connsiteX100" fmla="*/ 4460905 w 6494804"/>
                <a:gd name="connsiteY100" fmla="*/ 1922804 h 5845324"/>
                <a:gd name="connsiteX101" fmla="*/ 4401084 w 6494804"/>
                <a:gd name="connsiteY101" fmla="*/ 1820255 h 5845324"/>
                <a:gd name="connsiteX102" fmla="*/ 4477996 w 6494804"/>
                <a:gd name="connsiteY102" fmla="*/ 1760434 h 5845324"/>
                <a:gd name="connsiteX103" fmla="*/ 4495088 w 6494804"/>
                <a:gd name="connsiteY103" fmla="*/ 1657885 h 5845324"/>
                <a:gd name="connsiteX104" fmla="*/ 4443813 w 6494804"/>
                <a:gd name="connsiteY104" fmla="*/ 1615156 h 5845324"/>
                <a:gd name="connsiteX105" fmla="*/ 4332718 w 6494804"/>
                <a:gd name="connsiteY105" fmla="*/ 1546789 h 5845324"/>
                <a:gd name="connsiteX106" fmla="*/ 4307080 w 6494804"/>
                <a:gd name="connsiteY106" fmla="*/ 1384419 h 5845324"/>
                <a:gd name="connsiteX107" fmla="*/ 4238714 w 6494804"/>
                <a:gd name="connsiteY107" fmla="*/ 1529698 h 5845324"/>
                <a:gd name="connsiteX108" fmla="*/ 4153256 w 6494804"/>
                <a:gd name="connsiteY108" fmla="*/ 1546789 h 5845324"/>
                <a:gd name="connsiteX109" fmla="*/ 4025069 w 6494804"/>
                <a:gd name="connsiteY109" fmla="*/ 1529698 h 5845324"/>
                <a:gd name="connsiteX110" fmla="*/ 4025069 w 6494804"/>
                <a:gd name="connsiteY110" fmla="*/ 1401511 h 5845324"/>
                <a:gd name="connsiteX111" fmla="*/ 3999432 w 6494804"/>
                <a:gd name="connsiteY111" fmla="*/ 1469877 h 5845324"/>
                <a:gd name="connsiteX112" fmla="*/ 3965248 w 6494804"/>
                <a:gd name="connsiteY112" fmla="*/ 1392965 h 5845324"/>
                <a:gd name="connsiteX113" fmla="*/ 3913974 w 6494804"/>
                <a:gd name="connsiteY113" fmla="*/ 1316053 h 5845324"/>
                <a:gd name="connsiteX114" fmla="*/ 3871245 w 6494804"/>
                <a:gd name="connsiteY114" fmla="*/ 1213503 h 5845324"/>
                <a:gd name="connsiteX115" fmla="*/ 3854153 w 6494804"/>
                <a:gd name="connsiteY115" fmla="*/ 1128045 h 5845324"/>
                <a:gd name="connsiteX116" fmla="*/ 3913974 w 6494804"/>
                <a:gd name="connsiteY116" fmla="*/ 1093862 h 5845324"/>
                <a:gd name="connsiteX117" fmla="*/ 4007977 w 6494804"/>
                <a:gd name="connsiteY117" fmla="*/ 1153683 h 5845324"/>
                <a:gd name="connsiteX118" fmla="*/ 4110527 w 6494804"/>
                <a:gd name="connsiteY118" fmla="*/ 1273324 h 5845324"/>
                <a:gd name="connsiteX119" fmla="*/ 4195985 w 6494804"/>
                <a:gd name="connsiteY119" fmla="*/ 1350236 h 5845324"/>
                <a:gd name="connsiteX120" fmla="*/ 4255805 w 6494804"/>
                <a:gd name="connsiteY120" fmla="*/ 1350236 h 5845324"/>
                <a:gd name="connsiteX121" fmla="*/ 4341263 w 6494804"/>
                <a:gd name="connsiteY121" fmla="*/ 1316053 h 5845324"/>
                <a:gd name="connsiteX122" fmla="*/ 4383992 w 6494804"/>
                <a:gd name="connsiteY122" fmla="*/ 1427148 h 5845324"/>
                <a:gd name="connsiteX123" fmla="*/ 4597637 w 6494804"/>
                <a:gd name="connsiteY123" fmla="*/ 1486969 h 5845324"/>
                <a:gd name="connsiteX124" fmla="*/ 4725824 w 6494804"/>
                <a:gd name="connsiteY124" fmla="*/ 1461331 h 5845324"/>
                <a:gd name="connsiteX125" fmla="*/ 4905286 w 6494804"/>
                <a:gd name="connsiteY125" fmla="*/ 1410057 h 5845324"/>
                <a:gd name="connsiteX126" fmla="*/ 4973652 w 6494804"/>
                <a:gd name="connsiteY126" fmla="*/ 1538243 h 5845324"/>
                <a:gd name="connsiteX127" fmla="*/ 5016381 w 6494804"/>
                <a:gd name="connsiteY127" fmla="*/ 1580972 h 5845324"/>
                <a:gd name="connsiteX128" fmla="*/ 5067656 w 6494804"/>
                <a:gd name="connsiteY128" fmla="*/ 1606610 h 5845324"/>
                <a:gd name="connsiteX129" fmla="*/ 5170205 w 6494804"/>
                <a:gd name="connsiteY129" fmla="*/ 1615156 h 5845324"/>
                <a:gd name="connsiteX130" fmla="*/ 5136022 w 6494804"/>
                <a:gd name="connsiteY130" fmla="*/ 1657885 h 5845324"/>
                <a:gd name="connsiteX131" fmla="*/ 5059110 w 6494804"/>
                <a:gd name="connsiteY131" fmla="*/ 1692068 h 5845324"/>
                <a:gd name="connsiteX132" fmla="*/ 5170205 w 6494804"/>
                <a:gd name="connsiteY132" fmla="*/ 1803163 h 5845324"/>
                <a:gd name="connsiteX133" fmla="*/ 5255663 w 6494804"/>
                <a:gd name="connsiteY133" fmla="*/ 1734797 h 5845324"/>
                <a:gd name="connsiteX134" fmla="*/ 5289847 w 6494804"/>
                <a:gd name="connsiteY134" fmla="*/ 1692068 h 5845324"/>
                <a:gd name="connsiteX135" fmla="*/ 5298392 w 6494804"/>
                <a:gd name="connsiteY135" fmla="*/ 1786072 h 5845324"/>
                <a:gd name="connsiteX136" fmla="*/ 5315484 w 6494804"/>
                <a:gd name="connsiteY136" fmla="*/ 1914258 h 5845324"/>
                <a:gd name="connsiteX137" fmla="*/ 5341121 w 6494804"/>
                <a:gd name="connsiteY137" fmla="*/ 2102266 h 5845324"/>
                <a:gd name="connsiteX138" fmla="*/ 5392396 w 6494804"/>
                <a:gd name="connsiteY138" fmla="*/ 2247544 h 5845324"/>
                <a:gd name="connsiteX139" fmla="*/ 5460762 w 6494804"/>
                <a:gd name="connsiteY139" fmla="*/ 2427006 h 5845324"/>
                <a:gd name="connsiteX140" fmla="*/ 5486400 w 6494804"/>
                <a:gd name="connsiteY140" fmla="*/ 2538101 h 5845324"/>
                <a:gd name="connsiteX141" fmla="*/ 5520583 w 6494804"/>
                <a:gd name="connsiteY141" fmla="*/ 2657743 h 5845324"/>
                <a:gd name="connsiteX142" fmla="*/ 5580404 w 6494804"/>
                <a:gd name="connsiteY142" fmla="*/ 2743200 h 5845324"/>
                <a:gd name="connsiteX143" fmla="*/ 5648770 w 6494804"/>
                <a:gd name="connsiteY143" fmla="*/ 2555193 h 5845324"/>
                <a:gd name="connsiteX144" fmla="*/ 5700045 w 6494804"/>
                <a:gd name="connsiteY144" fmla="*/ 2486827 h 5845324"/>
                <a:gd name="connsiteX145" fmla="*/ 5734228 w 6494804"/>
                <a:gd name="connsiteY145" fmla="*/ 2298819 h 5845324"/>
                <a:gd name="connsiteX146" fmla="*/ 5682953 w 6494804"/>
                <a:gd name="connsiteY146" fmla="*/ 2136449 h 5845324"/>
                <a:gd name="connsiteX147" fmla="*/ 5870961 w 6494804"/>
                <a:gd name="connsiteY147" fmla="*/ 2093720 h 5845324"/>
                <a:gd name="connsiteX148" fmla="*/ 6016239 w 6494804"/>
                <a:gd name="connsiteY148" fmla="*/ 1897167 h 5845324"/>
                <a:gd name="connsiteX149" fmla="*/ 6067514 w 6494804"/>
                <a:gd name="connsiteY149" fmla="*/ 1794617 h 5845324"/>
                <a:gd name="connsiteX150" fmla="*/ 6212792 w 6494804"/>
                <a:gd name="connsiteY150" fmla="*/ 1700614 h 5845324"/>
                <a:gd name="connsiteX151" fmla="*/ 6298250 w 6494804"/>
                <a:gd name="connsiteY151" fmla="*/ 1743343 h 5845324"/>
                <a:gd name="connsiteX152" fmla="*/ 6349525 w 6494804"/>
                <a:gd name="connsiteY152" fmla="*/ 1649339 h 5845324"/>
                <a:gd name="connsiteX153" fmla="*/ 6426437 w 6494804"/>
                <a:gd name="connsiteY153" fmla="*/ 1743343 h 5845324"/>
                <a:gd name="connsiteX154" fmla="*/ 6494804 w 6494804"/>
                <a:gd name="connsiteY154" fmla="*/ 1871529 h 5845324"/>
                <a:gd name="connsiteX155" fmla="*/ 5734228 w 6494804"/>
                <a:gd name="connsiteY155" fmla="*/ 51275 h 5845324"/>
                <a:gd name="connsiteX156" fmla="*/ 5700045 w 6494804"/>
                <a:gd name="connsiteY156" fmla="*/ 102550 h 5845324"/>
                <a:gd name="connsiteX157" fmla="*/ 5563312 w 6494804"/>
                <a:gd name="connsiteY157" fmla="*/ 51275 h 5845324"/>
                <a:gd name="connsiteX158" fmla="*/ 5418033 w 6494804"/>
                <a:gd name="connsiteY158" fmla="*/ 68367 h 5845324"/>
                <a:gd name="connsiteX159" fmla="*/ 5375305 w 6494804"/>
                <a:gd name="connsiteY159" fmla="*/ 0 h 5845324"/>
                <a:gd name="connsiteX160" fmla="*/ 5315484 w 6494804"/>
                <a:gd name="connsiteY160" fmla="*/ 85458 h 5845324"/>
                <a:gd name="connsiteX161" fmla="*/ 3144852 w 6494804"/>
                <a:gd name="connsiteY161" fmla="*/ 572569 h 5845324"/>
                <a:gd name="connsiteX162" fmla="*/ 3127761 w 6494804"/>
                <a:gd name="connsiteY162" fmla="*/ 734939 h 5845324"/>
                <a:gd name="connsiteX163" fmla="*/ 3067940 w 6494804"/>
                <a:gd name="connsiteY163" fmla="*/ 863126 h 5845324"/>
                <a:gd name="connsiteX164" fmla="*/ 3025211 w 6494804"/>
                <a:gd name="connsiteY164" fmla="*/ 999858 h 5845324"/>
                <a:gd name="connsiteX165" fmla="*/ 2905570 w 6494804"/>
                <a:gd name="connsiteY165" fmla="*/ 1008404 h 5845324"/>
                <a:gd name="connsiteX166" fmla="*/ 2820112 w 6494804"/>
                <a:gd name="connsiteY166" fmla="*/ 991313 h 5845324"/>
                <a:gd name="connsiteX167" fmla="*/ 2751746 w 6494804"/>
                <a:gd name="connsiteY167" fmla="*/ 1034042 h 5845324"/>
                <a:gd name="connsiteX168" fmla="*/ 2572284 w 6494804"/>
                <a:gd name="connsiteY168" fmla="*/ 982767 h 5845324"/>
                <a:gd name="connsiteX169" fmla="*/ 2435551 w 6494804"/>
                <a:gd name="connsiteY169" fmla="*/ 957129 h 5845324"/>
                <a:gd name="connsiteX170" fmla="*/ 2307364 w 6494804"/>
                <a:gd name="connsiteY170" fmla="*/ 914400 h 5845324"/>
                <a:gd name="connsiteX171" fmla="*/ 2290273 w 6494804"/>
                <a:gd name="connsiteY171" fmla="*/ 897309 h 5845324"/>
                <a:gd name="connsiteX172" fmla="*/ 2196269 w 6494804"/>
                <a:gd name="connsiteY172" fmla="*/ 974221 h 5845324"/>
                <a:gd name="connsiteX173" fmla="*/ 2213361 w 6494804"/>
                <a:gd name="connsiteY173" fmla="*/ 1034042 h 5845324"/>
                <a:gd name="connsiteX174" fmla="*/ 2162086 w 6494804"/>
                <a:gd name="connsiteY174" fmla="*/ 1068225 h 5845324"/>
                <a:gd name="connsiteX175" fmla="*/ 2016807 w 6494804"/>
                <a:gd name="connsiteY175" fmla="*/ 991313 h 5845324"/>
                <a:gd name="connsiteX176" fmla="*/ 1948441 w 6494804"/>
                <a:gd name="connsiteY176" fmla="*/ 991313 h 5845324"/>
                <a:gd name="connsiteX177" fmla="*/ 1871529 w 6494804"/>
                <a:gd name="connsiteY177" fmla="*/ 888763 h 5845324"/>
                <a:gd name="connsiteX178" fmla="*/ 1734796 w 6494804"/>
                <a:gd name="connsiteY178" fmla="*/ 880217 h 5845324"/>
                <a:gd name="connsiteX179" fmla="*/ 1709159 w 6494804"/>
                <a:gd name="connsiteY179" fmla="*/ 803305 h 5845324"/>
                <a:gd name="connsiteX180" fmla="*/ 1632247 w 6494804"/>
                <a:gd name="connsiteY180" fmla="*/ 752030 h 5845324"/>
                <a:gd name="connsiteX181" fmla="*/ 1683521 w 6494804"/>
                <a:gd name="connsiteY181" fmla="*/ 658027 h 5845324"/>
                <a:gd name="connsiteX182" fmla="*/ 1623701 w 6494804"/>
                <a:gd name="connsiteY182" fmla="*/ 623843 h 5845324"/>
                <a:gd name="connsiteX183" fmla="*/ 1683521 w 6494804"/>
                <a:gd name="connsiteY183" fmla="*/ 555477 h 5845324"/>
                <a:gd name="connsiteX184" fmla="*/ 1598063 w 6494804"/>
                <a:gd name="connsiteY184" fmla="*/ 512748 h 5845324"/>
                <a:gd name="connsiteX185" fmla="*/ 1512605 w 6494804"/>
                <a:gd name="connsiteY185" fmla="*/ 581115 h 5845324"/>
                <a:gd name="connsiteX186" fmla="*/ 1341690 w 6494804"/>
                <a:gd name="connsiteY186" fmla="*/ 581115 h 5845324"/>
                <a:gd name="connsiteX187" fmla="*/ 1204957 w 6494804"/>
                <a:gd name="connsiteY187" fmla="*/ 581115 h 5845324"/>
                <a:gd name="connsiteX188" fmla="*/ 1016949 w 6494804"/>
                <a:gd name="connsiteY188" fmla="*/ 649481 h 5845324"/>
                <a:gd name="connsiteX189" fmla="*/ 880217 w 6494804"/>
                <a:gd name="connsiteY189" fmla="*/ 726393 h 5845324"/>
                <a:gd name="connsiteX190" fmla="*/ 777667 w 6494804"/>
                <a:gd name="connsiteY190" fmla="*/ 675118 h 5845324"/>
                <a:gd name="connsiteX191" fmla="*/ 734938 w 6494804"/>
                <a:gd name="connsiteY191" fmla="*/ 675118 h 5845324"/>
                <a:gd name="connsiteX192" fmla="*/ 675118 w 6494804"/>
                <a:gd name="connsiteY192" fmla="*/ 606752 h 584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6494804" h="5845324">
                  <a:moveTo>
                    <a:pt x="675118" y="606752"/>
                  </a:moveTo>
                  <a:lnTo>
                    <a:pt x="666572" y="726393"/>
                  </a:lnTo>
                  <a:lnTo>
                    <a:pt x="572568" y="820397"/>
                  </a:lnTo>
                  <a:lnTo>
                    <a:pt x="521293" y="846034"/>
                  </a:lnTo>
                  <a:lnTo>
                    <a:pt x="461473" y="957129"/>
                  </a:lnTo>
                  <a:lnTo>
                    <a:pt x="452927" y="1128045"/>
                  </a:lnTo>
                  <a:lnTo>
                    <a:pt x="307648" y="1247686"/>
                  </a:lnTo>
                  <a:lnTo>
                    <a:pt x="239282" y="1316053"/>
                  </a:lnTo>
                  <a:lnTo>
                    <a:pt x="102549" y="1555335"/>
                  </a:lnTo>
                  <a:lnTo>
                    <a:pt x="25637" y="1811709"/>
                  </a:lnTo>
                  <a:lnTo>
                    <a:pt x="94004" y="1811709"/>
                  </a:lnTo>
                  <a:lnTo>
                    <a:pt x="94004" y="1948442"/>
                  </a:lnTo>
                  <a:lnTo>
                    <a:pt x="85458" y="2042445"/>
                  </a:lnTo>
                  <a:lnTo>
                    <a:pt x="59820" y="2144995"/>
                  </a:lnTo>
                  <a:lnTo>
                    <a:pt x="0" y="2179178"/>
                  </a:lnTo>
                  <a:lnTo>
                    <a:pt x="17091" y="2315911"/>
                  </a:lnTo>
                  <a:lnTo>
                    <a:pt x="136733" y="2333002"/>
                  </a:lnTo>
                  <a:lnTo>
                    <a:pt x="34183" y="2392823"/>
                  </a:lnTo>
                  <a:lnTo>
                    <a:pt x="128187" y="2521010"/>
                  </a:lnTo>
                  <a:lnTo>
                    <a:pt x="256374" y="2674834"/>
                  </a:lnTo>
                  <a:lnTo>
                    <a:pt x="316194" y="2794475"/>
                  </a:lnTo>
                  <a:lnTo>
                    <a:pt x="478564" y="2879933"/>
                  </a:lnTo>
                  <a:lnTo>
                    <a:pt x="529839" y="2965391"/>
                  </a:lnTo>
                  <a:lnTo>
                    <a:pt x="692209" y="2879933"/>
                  </a:lnTo>
                  <a:lnTo>
                    <a:pt x="905854" y="2956845"/>
                  </a:lnTo>
                  <a:lnTo>
                    <a:pt x="1085316" y="2845750"/>
                  </a:lnTo>
                  <a:lnTo>
                    <a:pt x="1187865" y="2811567"/>
                  </a:lnTo>
                  <a:lnTo>
                    <a:pt x="1298961" y="2820113"/>
                  </a:lnTo>
                  <a:lnTo>
                    <a:pt x="1350235" y="2914116"/>
                  </a:lnTo>
                  <a:lnTo>
                    <a:pt x="1350235" y="2914116"/>
                  </a:lnTo>
                  <a:lnTo>
                    <a:pt x="1546789" y="2965391"/>
                  </a:lnTo>
                  <a:lnTo>
                    <a:pt x="1632247" y="3085032"/>
                  </a:lnTo>
                  <a:lnTo>
                    <a:pt x="1606609" y="3161944"/>
                  </a:lnTo>
                  <a:lnTo>
                    <a:pt x="1580972" y="3247402"/>
                  </a:lnTo>
                  <a:lnTo>
                    <a:pt x="1580972" y="3247402"/>
                  </a:lnTo>
                  <a:lnTo>
                    <a:pt x="1640792" y="3495230"/>
                  </a:lnTo>
                  <a:lnTo>
                    <a:pt x="1717705" y="3623417"/>
                  </a:lnTo>
                  <a:lnTo>
                    <a:pt x="1794617" y="3777242"/>
                  </a:lnTo>
                  <a:lnTo>
                    <a:pt x="1828800" y="4059253"/>
                  </a:lnTo>
                  <a:lnTo>
                    <a:pt x="1786071" y="4204531"/>
                  </a:lnTo>
                  <a:lnTo>
                    <a:pt x="1700613" y="4418176"/>
                  </a:lnTo>
                  <a:lnTo>
                    <a:pt x="1768979" y="4648913"/>
                  </a:lnTo>
                  <a:lnTo>
                    <a:pt x="1871529" y="4871103"/>
                  </a:lnTo>
                  <a:lnTo>
                    <a:pt x="1905712" y="5153115"/>
                  </a:lnTo>
                  <a:lnTo>
                    <a:pt x="1965533" y="5349668"/>
                  </a:lnTo>
                  <a:lnTo>
                    <a:pt x="2033899" y="5486400"/>
                  </a:lnTo>
                  <a:lnTo>
                    <a:pt x="2093719" y="5588950"/>
                  </a:lnTo>
                  <a:lnTo>
                    <a:pt x="2059536" y="5674408"/>
                  </a:lnTo>
                  <a:lnTo>
                    <a:pt x="2187723" y="5845324"/>
                  </a:lnTo>
                  <a:lnTo>
                    <a:pt x="2384276" y="5759866"/>
                  </a:lnTo>
                  <a:lnTo>
                    <a:pt x="2589376" y="5742774"/>
                  </a:lnTo>
                  <a:lnTo>
                    <a:pt x="2811566" y="5537675"/>
                  </a:lnTo>
                  <a:lnTo>
                    <a:pt x="2965390" y="5306939"/>
                  </a:lnTo>
                  <a:lnTo>
                    <a:pt x="2956845" y="5178752"/>
                  </a:lnTo>
                  <a:lnTo>
                    <a:pt x="2965390" y="5067657"/>
                  </a:lnTo>
                  <a:lnTo>
                    <a:pt x="3050848" y="4965107"/>
                  </a:lnTo>
                  <a:lnTo>
                    <a:pt x="3076486" y="4760008"/>
                  </a:lnTo>
                  <a:lnTo>
                    <a:pt x="3050848" y="4666004"/>
                  </a:lnTo>
                  <a:lnTo>
                    <a:pt x="3281585" y="4486543"/>
                  </a:lnTo>
                  <a:lnTo>
                    <a:pt x="3409772" y="4375447"/>
                  </a:lnTo>
                  <a:lnTo>
                    <a:pt x="3367043" y="4042161"/>
                  </a:lnTo>
                  <a:lnTo>
                    <a:pt x="3341405" y="3913974"/>
                  </a:lnTo>
                  <a:lnTo>
                    <a:pt x="3298676" y="3674692"/>
                  </a:lnTo>
                  <a:lnTo>
                    <a:pt x="3375589" y="3452501"/>
                  </a:lnTo>
                  <a:lnTo>
                    <a:pt x="3725966" y="3119215"/>
                  </a:lnTo>
                  <a:lnTo>
                    <a:pt x="3913974" y="2734655"/>
                  </a:lnTo>
                  <a:lnTo>
                    <a:pt x="4033615" y="2469735"/>
                  </a:lnTo>
                  <a:lnTo>
                    <a:pt x="3802878" y="2478281"/>
                  </a:lnTo>
                  <a:lnTo>
                    <a:pt x="3640508" y="2546647"/>
                  </a:lnTo>
                  <a:lnTo>
                    <a:pt x="3520867" y="2461189"/>
                  </a:lnTo>
                  <a:lnTo>
                    <a:pt x="3529413" y="2358640"/>
                  </a:lnTo>
                  <a:lnTo>
                    <a:pt x="3401226" y="2187724"/>
                  </a:lnTo>
                  <a:lnTo>
                    <a:pt x="3315768" y="2144995"/>
                  </a:lnTo>
                  <a:lnTo>
                    <a:pt x="3255948" y="1974079"/>
                  </a:lnTo>
                  <a:lnTo>
                    <a:pt x="3187581" y="1888621"/>
                  </a:lnTo>
                  <a:lnTo>
                    <a:pt x="3144852" y="1743343"/>
                  </a:lnTo>
                  <a:lnTo>
                    <a:pt x="3110669" y="1640793"/>
                  </a:lnTo>
                  <a:lnTo>
                    <a:pt x="3059394" y="1418602"/>
                  </a:lnTo>
                  <a:lnTo>
                    <a:pt x="2973936" y="1204957"/>
                  </a:lnTo>
                  <a:lnTo>
                    <a:pt x="2931207" y="1076771"/>
                  </a:lnTo>
                  <a:lnTo>
                    <a:pt x="3025211" y="1256232"/>
                  </a:lnTo>
                  <a:lnTo>
                    <a:pt x="3050848" y="1128045"/>
                  </a:lnTo>
                  <a:lnTo>
                    <a:pt x="3110669" y="1316053"/>
                  </a:lnTo>
                  <a:lnTo>
                    <a:pt x="3213219" y="1546789"/>
                  </a:lnTo>
                  <a:lnTo>
                    <a:pt x="3307222" y="1606610"/>
                  </a:lnTo>
                  <a:lnTo>
                    <a:pt x="3324314" y="1777526"/>
                  </a:lnTo>
                  <a:lnTo>
                    <a:pt x="3375589" y="1837346"/>
                  </a:lnTo>
                  <a:lnTo>
                    <a:pt x="3443955" y="1931350"/>
                  </a:lnTo>
                  <a:lnTo>
                    <a:pt x="3555050" y="2110812"/>
                  </a:lnTo>
                  <a:lnTo>
                    <a:pt x="3555050" y="2367186"/>
                  </a:lnTo>
                  <a:lnTo>
                    <a:pt x="3768695" y="2324457"/>
                  </a:lnTo>
                  <a:lnTo>
                    <a:pt x="3896882" y="2256090"/>
                  </a:lnTo>
                  <a:lnTo>
                    <a:pt x="3982340" y="2230453"/>
                  </a:lnTo>
                  <a:lnTo>
                    <a:pt x="4050706" y="2230453"/>
                  </a:lnTo>
                  <a:lnTo>
                    <a:pt x="4084890" y="2144995"/>
                  </a:lnTo>
                  <a:lnTo>
                    <a:pt x="4144710" y="2085174"/>
                  </a:lnTo>
                  <a:lnTo>
                    <a:pt x="4272897" y="2110812"/>
                  </a:lnTo>
                  <a:lnTo>
                    <a:pt x="4281443" y="1991171"/>
                  </a:lnTo>
                  <a:lnTo>
                    <a:pt x="4341263" y="1991171"/>
                  </a:lnTo>
                  <a:lnTo>
                    <a:pt x="4375447" y="1939896"/>
                  </a:lnTo>
                  <a:lnTo>
                    <a:pt x="4460905" y="1922804"/>
                  </a:lnTo>
                  <a:lnTo>
                    <a:pt x="4401084" y="1820255"/>
                  </a:lnTo>
                  <a:lnTo>
                    <a:pt x="4477996" y="1760434"/>
                  </a:lnTo>
                  <a:lnTo>
                    <a:pt x="4495088" y="1657885"/>
                  </a:lnTo>
                  <a:lnTo>
                    <a:pt x="4443813" y="1615156"/>
                  </a:lnTo>
                  <a:lnTo>
                    <a:pt x="4332718" y="1546789"/>
                  </a:lnTo>
                  <a:lnTo>
                    <a:pt x="4307080" y="1384419"/>
                  </a:lnTo>
                  <a:lnTo>
                    <a:pt x="4238714" y="1529698"/>
                  </a:lnTo>
                  <a:lnTo>
                    <a:pt x="4153256" y="1546789"/>
                  </a:lnTo>
                  <a:lnTo>
                    <a:pt x="4025069" y="1529698"/>
                  </a:lnTo>
                  <a:lnTo>
                    <a:pt x="4025069" y="1401511"/>
                  </a:lnTo>
                  <a:lnTo>
                    <a:pt x="3999432" y="1469877"/>
                  </a:lnTo>
                  <a:lnTo>
                    <a:pt x="3965248" y="1392965"/>
                  </a:lnTo>
                  <a:lnTo>
                    <a:pt x="3913974" y="1316053"/>
                  </a:lnTo>
                  <a:lnTo>
                    <a:pt x="3871245" y="1213503"/>
                  </a:lnTo>
                  <a:lnTo>
                    <a:pt x="3854153" y="1128045"/>
                  </a:lnTo>
                  <a:lnTo>
                    <a:pt x="3913974" y="1093862"/>
                  </a:lnTo>
                  <a:lnTo>
                    <a:pt x="4007977" y="1153683"/>
                  </a:lnTo>
                  <a:lnTo>
                    <a:pt x="4110527" y="1273324"/>
                  </a:lnTo>
                  <a:lnTo>
                    <a:pt x="4195985" y="1350236"/>
                  </a:lnTo>
                  <a:lnTo>
                    <a:pt x="4255805" y="1350236"/>
                  </a:lnTo>
                  <a:lnTo>
                    <a:pt x="4341263" y="1316053"/>
                  </a:lnTo>
                  <a:lnTo>
                    <a:pt x="4383992" y="1427148"/>
                  </a:lnTo>
                  <a:lnTo>
                    <a:pt x="4597637" y="1486969"/>
                  </a:lnTo>
                  <a:lnTo>
                    <a:pt x="4725824" y="1461331"/>
                  </a:lnTo>
                  <a:lnTo>
                    <a:pt x="4905286" y="1410057"/>
                  </a:lnTo>
                  <a:lnTo>
                    <a:pt x="4973652" y="1538243"/>
                  </a:lnTo>
                  <a:lnTo>
                    <a:pt x="5016381" y="1580972"/>
                  </a:lnTo>
                  <a:lnTo>
                    <a:pt x="5067656" y="1606610"/>
                  </a:lnTo>
                  <a:lnTo>
                    <a:pt x="5170205" y="1615156"/>
                  </a:lnTo>
                  <a:lnTo>
                    <a:pt x="5136022" y="1657885"/>
                  </a:lnTo>
                  <a:lnTo>
                    <a:pt x="5059110" y="1692068"/>
                  </a:lnTo>
                  <a:lnTo>
                    <a:pt x="5170205" y="1803163"/>
                  </a:lnTo>
                  <a:lnTo>
                    <a:pt x="5255663" y="1734797"/>
                  </a:lnTo>
                  <a:lnTo>
                    <a:pt x="5289847" y="1692068"/>
                  </a:lnTo>
                  <a:lnTo>
                    <a:pt x="5298392" y="1786072"/>
                  </a:lnTo>
                  <a:lnTo>
                    <a:pt x="5315484" y="1914258"/>
                  </a:lnTo>
                  <a:lnTo>
                    <a:pt x="5341121" y="2102266"/>
                  </a:lnTo>
                  <a:lnTo>
                    <a:pt x="5392396" y="2247544"/>
                  </a:lnTo>
                  <a:lnTo>
                    <a:pt x="5460762" y="2427006"/>
                  </a:lnTo>
                  <a:lnTo>
                    <a:pt x="5486400" y="2538101"/>
                  </a:lnTo>
                  <a:lnTo>
                    <a:pt x="5520583" y="2657743"/>
                  </a:lnTo>
                  <a:lnTo>
                    <a:pt x="5580404" y="2743200"/>
                  </a:lnTo>
                  <a:lnTo>
                    <a:pt x="5648770" y="2555193"/>
                  </a:lnTo>
                  <a:lnTo>
                    <a:pt x="5700045" y="2486827"/>
                  </a:lnTo>
                  <a:lnTo>
                    <a:pt x="5734228" y="2298819"/>
                  </a:lnTo>
                  <a:lnTo>
                    <a:pt x="5682953" y="2136449"/>
                  </a:lnTo>
                  <a:lnTo>
                    <a:pt x="5870961" y="2093720"/>
                  </a:lnTo>
                  <a:lnTo>
                    <a:pt x="6016239" y="1897167"/>
                  </a:lnTo>
                  <a:lnTo>
                    <a:pt x="6067514" y="1794617"/>
                  </a:lnTo>
                  <a:lnTo>
                    <a:pt x="6212792" y="1700614"/>
                  </a:lnTo>
                  <a:lnTo>
                    <a:pt x="6298250" y="1743343"/>
                  </a:lnTo>
                  <a:lnTo>
                    <a:pt x="6349525" y="1649339"/>
                  </a:lnTo>
                  <a:lnTo>
                    <a:pt x="6426437" y="1743343"/>
                  </a:lnTo>
                  <a:lnTo>
                    <a:pt x="6494804" y="1871529"/>
                  </a:lnTo>
                  <a:lnTo>
                    <a:pt x="5734228" y="51275"/>
                  </a:lnTo>
                  <a:lnTo>
                    <a:pt x="5700045" y="102550"/>
                  </a:lnTo>
                  <a:lnTo>
                    <a:pt x="5563312" y="51275"/>
                  </a:lnTo>
                  <a:lnTo>
                    <a:pt x="5418033" y="68367"/>
                  </a:lnTo>
                  <a:lnTo>
                    <a:pt x="5375305" y="0"/>
                  </a:lnTo>
                  <a:lnTo>
                    <a:pt x="5315484" y="85458"/>
                  </a:lnTo>
                  <a:lnTo>
                    <a:pt x="3144852" y="572569"/>
                  </a:lnTo>
                  <a:lnTo>
                    <a:pt x="3127761" y="734939"/>
                  </a:lnTo>
                  <a:lnTo>
                    <a:pt x="3067940" y="863126"/>
                  </a:lnTo>
                  <a:lnTo>
                    <a:pt x="3025211" y="999858"/>
                  </a:lnTo>
                  <a:lnTo>
                    <a:pt x="2905570" y="1008404"/>
                  </a:lnTo>
                  <a:lnTo>
                    <a:pt x="2820112" y="991313"/>
                  </a:lnTo>
                  <a:lnTo>
                    <a:pt x="2751746" y="1034042"/>
                  </a:lnTo>
                  <a:lnTo>
                    <a:pt x="2572284" y="982767"/>
                  </a:lnTo>
                  <a:lnTo>
                    <a:pt x="2435551" y="957129"/>
                  </a:lnTo>
                  <a:lnTo>
                    <a:pt x="2307364" y="914400"/>
                  </a:lnTo>
                  <a:lnTo>
                    <a:pt x="2290273" y="897309"/>
                  </a:lnTo>
                  <a:lnTo>
                    <a:pt x="2196269" y="974221"/>
                  </a:lnTo>
                  <a:lnTo>
                    <a:pt x="2213361" y="1034042"/>
                  </a:lnTo>
                  <a:lnTo>
                    <a:pt x="2162086" y="1068225"/>
                  </a:lnTo>
                  <a:lnTo>
                    <a:pt x="2016807" y="991313"/>
                  </a:lnTo>
                  <a:lnTo>
                    <a:pt x="1948441" y="991313"/>
                  </a:lnTo>
                  <a:lnTo>
                    <a:pt x="1871529" y="888763"/>
                  </a:lnTo>
                  <a:lnTo>
                    <a:pt x="1734796" y="880217"/>
                  </a:lnTo>
                  <a:lnTo>
                    <a:pt x="1709159" y="803305"/>
                  </a:lnTo>
                  <a:lnTo>
                    <a:pt x="1632247" y="752030"/>
                  </a:lnTo>
                  <a:lnTo>
                    <a:pt x="1683521" y="658027"/>
                  </a:lnTo>
                  <a:lnTo>
                    <a:pt x="1623701" y="623843"/>
                  </a:lnTo>
                  <a:lnTo>
                    <a:pt x="1683521" y="555477"/>
                  </a:lnTo>
                  <a:lnTo>
                    <a:pt x="1598063" y="512748"/>
                  </a:lnTo>
                  <a:lnTo>
                    <a:pt x="1512605" y="581115"/>
                  </a:lnTo>
                  <a:lnTo>
                    <a:pt x="1341690" y="581115"/>
                  </a:lnTo>
                  <a:lnTo>
                    <a:pt x="1204957" y="581115"/>
                  </a:lnTo>
                  <a:lnTo>
                    <a:pt x="1016949" y="649481"/>
                  </a:lnTo>
                  <a:lnTo>
                    <a:pt x="880217" y="726393"/>
                  </a:lnTo>
                  <a:lnTo>
                    <a:pt x="777667" y="675118"/>
                  </a:lnTo>
                  <a:lnTo>
                    <a:pt x="734938" y="675118"/>
                  </a:lnTo>
                  <a:lnTo>
                    <a:pt x="675118" y="606752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5016381" y="4606183"/>
              <a:ext cx="461473" cy="999858"/>
            </a:xfrm>
            <a:custGeom>
              <a:avLst/>
              <a:gdLst>
                <a:gd name="connsiteX0" fmla="*/ 341832 w 461473"/>
                <a:gd name="connsiteY0" fmla="*/ 0 h 999858"/>
                <a:gd name="connsiteX1" fmla="*/ 282012 w 461473"/>
                <a:gd name="connsiteY1" fmla="*/ 128187 h 999858"/>
                <a:gd name="connsiteX2" fmla="*/ 145279 w 461473"/>
                <a:gd name="connsiteY2" fmla="*/ 222191 h 999858"/>
                <a:gd name="connsiteX3" fmla="*/ 51275 w 461473"/>
                <a:gd name="connsiteY3" fmla="*/ 333286 h 999858"/>
                <a:gd name="connsiteX4" fmla="*/ 68367 w 461473"/>
                <a:gd name="connsiteY4" fmla="*/ 452927 h 999858"/>
                <a:gd name="connsiteX5" fmla="*/ 102550 w 461473"/>
                <a:gd name="connsiteY5" fmla="*/ 572568 h 999858"/>
                <a:gd name="connsiteX6" fmla="*/ 0 w 461473"/>
                <a:gd name="connsiteY6" fmla="*/ 700755 h 999858"/>
                <a:gd name="connsiteX7" fmla="*/ 34183 w 461473"/>
                <a:gd name="connsiteY7" fmla="*/ 914400 h 999858"/>
                <a:gd name="connsiteX8" fmla="*/ 162370 w 461473"/>
                <a:gd name="connsiteY8" fmla="*/ 999858 h 999858"/>
                <a:gd name="connsiteX9" fmla="*/ 299103 w 461473"/>
                <a:gd name="connsiteY9" fmla="*/ 846034 h 999858"/>
                <a:gd name="connsiteX10" fmla="*/ 384561 w 461473"/>
                <a:gd name="connsiteY10" fmla="*/ 393107 h 999858"/>
                <a:gd name="connsiteX11" fmla="*/ 401653 w 461473"/>
                <a:gd name="connsiteY11" fmla="*/ 230737 h 999858"/>
                <a:gd name="connsiteX12" fmla="*/ 461473 w 461473"/>
                <a:gd name="connsiteY12" fmla="*/ 239282 h 999858"/>
                <a:gd name="connsiteX13" fmla="*/ 341832 w 461473"/>
                <a:gd name="connsiteY13" fmla="*/ 0 h 99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1473" h="999858">
                  <a:moveTo>
                    <a:pt x="341832" y="0"/>
                  </a:moveTo>
                  <a:lnTo>
                    <a:pt x="282012" y="128187"/>
                  </a:lnTo>
                  <a:lnTo>
                    <a:pt x="145279" y="222191"/>
                  </a:lnTo>
                  <a:lnTo>
                    <a:pt x="51275" y="333286"/>
                  </a:lnTo>
                  <a:lnTo>
                    <a:pt x="68367" y="452927"/>
                  </a:lnTo>
                  <a:lnTo>
                    <a:pt x="102550" y="572568"/>
                  </a:lnTo>
                  <a:lnTo>
                    <a:pt x="0" y="700755"/>
                  </a:lnTo>
                  <a:lnTo>
                    <a:pt x="34183" y="914400"/>
                  </a:lnTo>
                  <a:lnTo>
                    <a:pt x="162370" y="999858"/>
                  </a:lnTo>
                  <a:lnTo>
                    <a:pt x="299103" y="846034"/>
                  </a:lnTo>
                  <a:lnTo>
                    <a:pt x="384561" y="393107"/>
                  </a:lnTo>
                  <a:lnTo>
                    <a:pt x="401653" y="230737"/>
                  </a:lnTo>
                  <a:lnTo>
                    <a:pt x="461473" y="239282"/>
                  </a:lnTo>
                  <a:lnTo>
                    <a:pt x="341832" y="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7144284" y="3050849"/>
              <a:ext cx="162370" cy="324740"/>
            </a:xfrm>
            <a:custGeom>
              <a:avLst/>
              <a:gdLst>
                <a:gd name="connsiteX0" fmla="*/ 51275 w 162370"/>
                <a:gd name="connsiteY0" fmla="*/ 0 h 324740"/>
                <a:gd name="connsiteX1" fmla="*/ 0 w 162370"/>
                <a:gd name="connsiteY1" fmla="*/ 230736 h 324740"/>
                <a:gd name="connsiteX2" fmla="*/ 34183 w 162370"/>
                <a:gd name="connsiteY2" fmla="*/ 324740 h 324740"/>
                <a:gd name="connsiteX3" fmla="*/ 145279 w 162370"/>
                <a:gd name="connsiteY3" fmla="*/ 273465 h 324740"/>
                <a:gd name="connsiteX4" fmla="*/ 162370 w 162370"/>
                <a:gd name="connsiteY4" fmla="*/ 153824 h 324740"/>
                <a:gd name="connsiteX5" fmla="*/ 51275 w 162370"/>
                <a:gd name="connsiteY5" fmla="*/ 0 h 32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370" h="324740">
                  <a:moveTo>
                    <a:pt x="51275" y="0"/>
                  </a:moveTo>
                  <a:lnTo>
                    <a:pt x="0" y="230736"/>
                  </a:lnTo>
                  <a:lnTo>
                    <a:pt x="34183" y="324740"/>
                  </a:lnTo>
                  <a:lnTo>
                    <a:pt x="145279" y="273465"/>
                  </a:lnTo>
                  <a:lnTo>
                    <a:pt x="162370" y="153824"/>
                  </a:lnTo>
                  <a:lnTo>
                    <a:pt x="51275" y="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</p:grpSp>
      <p:sp>
        <p:nvSpPr>
          <p:cNvPr id="196" name="Freeform 195"/>
          <p:cNvSpPr/>
          <p:nvPr/>
        </p:nvSpPr>
        <p:spPr>
          <a:xfrm>
            <a:off x="5224463" y="2786063"/>
            <a:ext cx="257175" cy="366712"/>
          </a:xfrm>
          <a:custGeom>
            <a:avLst/>
            <a:gdLst>
              <a:gd name="connsiteX0" fmla="*/ 708660 w 708660"/>
              <a:gd name="connsiteY0" fmla="*/ 0 h 960120"/>
              <a:gd name="connsiteX1" fmla="*/ 274320 w 708660"/>
              <a:gd name="connsiteY1" fmla="*/ 0 h 960120"/>
              <a:gd name="connsiteX2" fmla="*/ 0 w 708660"/>
              <a:gd name="connsiteY2" fmla="*/ 525780 h 960120"/>
              <a:gd name="connsiteX3" fmla="*/ 251460 w 708660"/>
              <a:gd name="connsiteY3" fmla="*/ 960120 h 960120"/>
              <a:gd name="connsiteX4" fmla="*/ 594360 w 708660"/>
              <a:gd name="connsiteY4" fmla="*/ 525780 h 960120"/>
              <a:gd name="connsiteX5" fmla="*/ 708660 w 708660"/>
              <a:gd name="connsiteY5" fmla="*/ 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660" h="960120">
                <a:moveTo>
                  <a:pt x="708660" y="0"/>
                </a:moveTo>
                <a:lnTo>
                  <a:pt x="274320" y="0"/>
                </a:lnTo>
                <a:lnTo>
                  <a:pt x="0" y="525780"/>
                </a:lnTo>
                <a:lnTo>
                  <a:pt x="251460" y="960120"/>
                </a:lnTo>
                <a:lnTo>
                  <a:pt x="594360" y="525780"/>
                </a:lnTo>
                <a:lnTo>
                  <a:pt x="708660" y="0"/>
                </a:lnTo>
                <a:close/>
              </a:path>
            </a:pathLst>
          </a:custGeom>
          <a:solidFill>
            <a:srgbClr val="0A8138"/>
          </a:solidFill>
          <a:ln>
            <a:solidFill>
              <a:srgbClr val="0A81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860" tIns="16930" rIns="33860" bIns="16930" anchor="ctr"/>
          <a:lstStyle/>
          <a:p>
            <a:pPr algn="ctr">
              <a:defRPr/>
            </a:pPr>
            <a:endParaRPr lang="en-GB">
              <a:latin typeface="DIN Next LT Pro" pitchFamily="34" charset="0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2016125" y="2212975"/>
            <a:ext cx="23813" cy="17463"/>
          </a:xfrm>
          <a:prstGeom prst="ellipse">
            <a:avLst/>
          </a:prstGeom>
          <a:solidFill>
            <a:srgbClr val="0A8138"/>
          </a:solidFill>
          <a:ln>
            <a:solidFill>
              <a:srgbClr val="0A81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860" tIns="16930" rIns="33860" bIns="16930" anchor="ctr"/>
          <a:lstStyle/>
          <a:p>
            <a:pPr algn="ctr">
              <a:defRPr/>
            </a:pPr>
            <a:endParaRPr lang="en-GB">
              <a:latin typeface="DIN Next LT Pro" pitchFamily="34" charset="0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2070100" y="2271713"/>
            <a:ext cx="25400" cy="17462"/>
          </a:xfrm>
          <a:prstGeom prst="ellipse">
            <a:avLst/>
          </a:prstGeom>
          <a:solidFill>
            <a:srgbClr val="0A8138"/>
          </a:solidFill>
          <a:ln>
            <a:solidFill>
              <a:srgbClr val="0A81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860" tIns="16930" rIns="33860" bIns="16930" anchor="ctr"/>
          <a:lstStyle/>
          <a:p>
            <a:pPr algn="ctr">
              <a:defRPr/>
            </a:pPr>
            <a:endParaRPr lang="en-GB">
              <a:latin typeface="DIN Next LT Pro" pitchFamily="34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5224463" y="836613"/>
            <a:ext cx="3641725" cy="3154362"/>
            <a:chOff x="14401801" y="2197260"/>
            <a:chExt cx="10033538" cy="8278011"/>
          </a:xfrm>
        </p:grpSpPr>
        <p:sp>
          <p:nvSpPr>
            <p:cNvPr id="200" name="Freeform 199"/>
            <p:cNvSpPr/>
            <p:nvPr/>
          </p:nvSpPr>
          <p:spPr>
            <a:xfrm>
              <a:off x="14401801" y="2922159"/>
              <a:ext cx="10033538" cy="7515619"/>
            </a:xfrm>
            <a:custGeom>
              <a:avLst/>
              <a:gdLst>
                <a:gd name="connsiteX0" fmla="*/ 17092 w 6819544"/>
                <a:gd name="connsiteY0" fmla="*/ 1170774 h 5127477"/>
                <a:gd name="connsiteX1" fmla="*/ 85458 w 6819544"/>
                <a:gd name="connsiteY1" fmla="*/ 1136591 h 5127477"/>
                <a:gd name="connsiteX2" fmla="*/ 119642 w 6819544"/>
                <a:gd name="connsiteY2" fmla="*/ 1162228 h 5127477"/>
                <a:gd name="connsiteX3" fmla="*/ 153825 w 6819544"/>
                <a:gd name="connsiteY3" fmla="*/ 1085316 h 5127477"/>
                <a:gd name="connsiteX4" fmla="*/ 128187 w 6819544"/>
                <a:gd name="connsiteY4" fmla="*/ 948584 h 5127477"/>
                <a:gd name="connsiteX5" fmla="*/ 222191 w 6819544"/>
                <a:gd name="connsiteY5" fmla="*/ 948584 h 5127477"/>
                <a:gd name="connsiteX6" fmla="*/ 247829 w 6819544"/>
                <a:gd name="connsiteY6" fmla="*/ 1025496 h 5127477"/>
                <a:gd name="connsiteX7" fmla="*/ 213645 w 6819544"/>
                <a:gd name="connsiteY7" fmla="*/ 1076770 h 5127477"/>
                <a:gd name="connsiteX8" fmla="*/ 290557 w 6819544"/>
                <a:gd name="connsiteY8" fmla="*/ 1128045 h 5127477"/>
                <a:gd name="connsiteX9" fmla="*/ 393107 w 6819544"/>
                <a:gd name="connsiteY9" fmla="*/ 982767 h 5127477"/>
                <a:gd name="connsiteX10" fmla="*/ 512748 w 6819544"/>
                <a:gd name="connsiteY10" fmla="*/ 965675 h 5127477"/>
                <a:gd name="connsiteX11" fmla="*/ 598206 w 6819544"/>
                <a:gd name="connsiteY11" fmla="*/ 888763 h 5127477"/>
                <a:gd name="connsiteX12" fmla="*/ 598206 w 6819544"/>
                <a:gd name="connsiteY12" fmla="*/ 974221 h 5127477"/>
                <a:gd name="connsiteX13" fmla="*/ 675118 w 6819544"/>
                <a:gd name="connsiteY13" fmla="*/ 957129 h 5127477"/>
                <a:gd name="connsiteX14" fmla="*/ 769122 w 6819544"/>
                <a:gd name="connsiteY14" fmla="*/ 914400 h 5127477"/>
                <a:gd name="connsiteX15" fmla="*/ 854580 w 6819544"/>
                <a:gd name="connsiteY15" fmla="*/ 888763 h 5127477"/>
                <a:gd name="connsiteX16" fmla="*/ 837488 w 6819544"/>
                <a:gd name="connsiteY16" fmla="*/ 974221 h 5127477"/>
                <a:gd name="connsiteX17" fmla="*/ 940038 w 6819544"/>
                <a:gd name="connsiteY17" fmla="*/ 897309 h 5127477"/>
                <a:gd name="connsiteX18" fmla="*/ 820397 w 6819544"/>
                <a:gd name="connsiteY18" fmla="*/ 803305 h 5127477"/>
                <a:gd name="connsiteX19" fmla="*/ 846034 w 6819544"/>
                <a:gd name="connsiteY19" fmla="*/ 752030 h 5127477"/>
                <a:gd name="connsiteX20" fmla="*/ 931492 w 6819544"/>
                <a:gd name="connsiteY20" fmla="*/ 837488 h 5127477"/>
                <a:gd name="connsiteX21" fmla="*/ 1068225 w 6819544"/>
                <a:gd name="connsiteY21" fmla="*/ 846034 h 5127477"/>
                <a:gd name="connsiteX22" fmla="*/ 1290415 w 6819544"/>
                <a:gd name="connsiteY22" fmla="*/ 974221 h 5127477"/>
                <a:gd name="connsiteX23" fmla="*/ 1290415 w 6819544"/>
                <a:gd name="connsiteY23" fmla="*/ 914400 h 5127477"/>
                <a:gd name="connsiteX24" fmla="*/ 1239141 w 6819544"/>
                <a:gd name="connsiteY24" fmla="*/ 837488 h 5127477"/>
                <a:gd name="connsiteX25" fmla="*/ 1204957 w 6819544"/>
                <a:gd name="connsiteY25" fmla="*/ 794759 h 5127477"/>
                <a:gd name="connsiteX26" fmla="*/ 1230595 w 6819544"/>
                <a:gd name="connsiteY26" fmla="*/ 726393 h 5127477"/>
                <a:gd name="connsiteX27" fmla="*/ 1170774 w 6819544"/>
                <a:gd name="connsiteY27" fmla="*/ 683664 h 5127477"/>
                <a:gd name="connsiteX28" fmla="*/ 1222049 w 6819544"/>
                <a:gd name="connsiteY28" fmla="*/ 649481 h 5127477"/>
                <a:gd name="connsiteX29" fmla="*/ 1324599 w 6819544"/>
                <a:gd name="connsiteY29" fmla="*/ 504202 h 5127477"/>
                <a:gd name="connsiteX30" fmla="*/ 1469877 w 6819544"/>
                <a:gd name="connsiteY30" fmla="*/ 564023 h 5127477"/>
                <a:gd name="connsiteX31" fmla="*/ 1435694 w 6819544"/>
                <a:gd name="connsiteY31" fmla="*/ 640935 h 5127477"/>
                <a:gd name="connsiteX32" fmla="*/ 1452786 w 6819544"/>
                <a:gd name="connsiteY32" fmla="*/ 760576 h 5127477"/>
                <a:gd name="connsiteX33" fmla="*/ 1469877 w 6819544"/>
                <a:gd name="connsiteY33" fmla="*/ 871671 h 5127477"/>
                <a:gd name="connsiteX34" fmla="*/ 1512606 w 6819544"/>
                <a:gd name="connsiteY34" fmla="*/ 914400 h 5127477"/>
                <a:gd name="connsiteX35" fmla="*/ 1444240 w 6819544"/>
                <a:gd name="connsiteY35" fmla="*/ 1025496 h 5127477"/>
                <a:gd name="connsiteX36" fmla="*/ 1392965 w 6819544"/>
                <a:gd name="connsiteY36" fmla="*/ 1093862 h 5127477"/>
                <a:gd name="connsiteX37" fmla="*/ 1281870 w 6819544"/>
                <a:gd name="connsiteY37" fmla="*/ 1110954 h 5127477"/>
                <a:gd name="connsiteX38" fmla="*/ 1410057 w 6819544"/>
                <a:gd name="connsiteY38" fmla="*/ 1162228 h 5127477"/>
                <a:gd name="connsiteX39" fmla="*/ 1504060 w 6819544"/>
                <a:gd name="connsiteY39" fmla="*/ 1093862 h 5127477"/>
                <a:gd name="connsiteX40" fmla="*/ 1546789 w 6819544"/>
                <a:gd name="connsiteY40" fmla="*/ 1008404 h 5127477"/>
                <a:gd name="connsiteX41" fmla="*/ 1572427 w 6819544"/>
                <a:gd name="connsiteY41" fmla="*/ 922946 h 5127477"/>
                <a:gd name="connsiteX42" fmla="*/ 1632247 w 6819544"/>
                <a:gd name="connsiteY42" fmla="*/ 922946 h 5127477"/>
                <a:gd name="connsiteX43" fmla="*/ 1674976 w 6819544"/>
                <a:gd name="connsiteY43" fmla="*/ 1034041 h 5127477"/>
                <a:gd name="connsiteX44" fmla="*/ 1743343 w 6819544"/>
                <a:gd name="connsiteY44" fmla="*/ 957129 h 5127477"/>
                <a:gd name="connsiteX45" fmla="*/ 1717705 w 6819544"/>
                <a:gd name="connsiteY45" fmla="*/ 914400 h 5127477"/>
                <a:gd name="connsiteX46" fmla="*/ 1589518 w 6819544"/>
                <a:gd name="connsiteY46" fmla="*/ 880217 h 5127477"/>
                <a:gd name="connsiteX47" fmla="*/ 1555335 w 6819544"/>
                <a:gd name="connsiteY47" fmla="*/ 871671 h 5127477"/>
                <a:gd name="connsiteX48" fmla="*/ 1521152 w 6819544"/>
                <a:gd name="connsiteY48" fmla="*/ 803305 h 5127477"/>
                <a:gd name="connsiteX49" fmla="*/ 1529698 w 6819544"/>
                <a:gd name="connsiteY49" fmla="*/ 717847 h 5127477"/>
                <a:gd name="connsiteX50" fmla="*/ 1495514 w 6819544"/>
                <a:gd name="connsiteY50" fmla="*/ 598206 h 5127477"/>
                <a:gd name="connsiteX51" fmla="*/ 1589518 w 6819544"/>
                <a:gd name="connsiteY51" fmla="*/ 581114 h 5127477"/>
                <a:gd name="connsiteX52" fmla="*/ 1589518 w 6819544"/>
                <a:gd name="connsiteY52" fmla="*/ 546931 h 5127477"/>
                <a:gd name="connsiteX53" fmla="*/ 1589518 w 6819544"/>
                <a:gd name="connsiteY53" fmla="*/ 709301 h 5127477"/>
                <a:gd name="connsiteX54" fmla="*/ 1786071 w 6819544"/>
                <a:gd name="connsiteY54" fmla="*/ 717847 h 5127477"/>
                <a:gd name="connsiteX55" fmla="*/ 1657885 w 6819544"/>
                <a:gd name="connsiteY55" fmla="*/ 640935 h 5127477"/>
                <a:gd name="connsiteX56" fmla="*/ 1657885 w 6819544"/>
                <a:gd name="connsiteY56" fmla="*/ 623843 h 5127477"/>
                <a:gd name="connsiteX57" fmla="*/ 1717705 w 6819544"/>
                <a:gd name="connsiteY57" fmla="*/ 615298 h 5127477"/>
                <a:gd name="connsiteX58" fmla="*/ 1692068 w 6819544"/>
                <a:gd name="connsiteY58" fmla="*/ 538385 h 5127477"/>
                <a:gd name="connsiteX59" fmla="*/ 1794617 w 6819544"/>
                <a:gd name="connsiteY59" fmla="*/ 606752 h 5127477"/>
                <a:gd name="connsiteX60" fmla="*/ 1854438 w 6819544"/>
                <a:gd name="connsiteY60" fmla="*/ 666572 h 5127477"/>
                <a:gd name="connsiteX61" fmla="*/ 1956987 w 6819544"/>
                <a:gd name="connsiteY61" fmla="*/ 632389 h 5127477"/>
                <a:gd name="connsiteX62" fmla="*/ 1871529 w 6819544"/>
                <a:gd name="connsiteY62" fmla="*/ 538385 h 5127477"/>
                <a:gd name="connsiteX63" fmla="*/ 1845892 w 6819544"/>
                <a:gd name="connsiteY63" fmla="*/ 418744 h 5127477"/>
                <a:gd name="connsiteX64" fmla="*/ 1965533 w 6819544"/>
                <a:gd name="connsiteY64" fmla="*/ 427290 h 5127477"/>
                <a:gd name="connsiteX65" fmla="*/ 2110812 w 6819544"/>
                <a:gd name="connsiteY65" fmla="*/ 410198 h 5127477"/>
                <a:gd name="connsiteX66" fmla="*/ 2102266 w 6819544"/>
                <a:gd name="connsiteY66" fmla="*/ 316195 h 5127477"/>
                <a:gd name="connsiteX67" fmla="*/ 2273182 w 6819544"/>
                <a:gd name="connsiteY67" fmla="*/ 213645 h 5127477"/>
                <a:gd name="connsiteX68" fmla="*/ 2512464 w 6819544"/>
                <a:gd name="connsiteY68" fmla="*/ 145279 h 5127477"/>
                <a:gd name="connsiteX69" fmla="*/ 2700471 w 6819544"/>
                <a:gd name="connsiteY69" fmla="*/ 153825 h 5127477"/>
                <a:gd name="connsiteX70" fmla="*/ 2803021 w 6819544"/>
                <a:gd name="connsiteY70" fmla="*/ 94004 h 5127477"/>
                <a:gd name="connsiteX71" fmla="*/ 2803021 w 6819544"/>
                <a:gd name="connsiteY71" fmla="*/ 17092 h 5127477"/>
                <a:gd name="connsiteX72" fmla="*/ 2905571 w 6819544"/>
                <a:gd name="connsiteY72" fmla="*/ 0 h 5127477"/>
                <a:gd name="connsiteX73" fmla="*/ 2991029 w 6819544"/>
                <a:gd name="connsiteY73" fmla="*/ 17092 h 5127477"/>
                <a:gd name="connsiteX74" fmla="*/ 2956845 w 6819544"/>
                <a:gd name="connsiteY74" fmla="*/ 59821 h 5127477"/>
                <a:gd name="connsiteX75" fmla="*/ 3042303 w 6819544"/>
                <a:gd name="connsiteY75" fmla="*/ 68367 h 5127477"/>
                <a:gd name="connsiteX76" fmla="*/ 3025212 w 6819544"/>
                <a:gd name="connsiteY76" fmla="*/ 128187 h 5127477"/>
                <a:gd name="connsiteX77" fmla="*/ 3187582 w 6819544"/>
                <a:gd name="connsiteY77" fmla="*/ 111096 h 5127477"/>
                <a:gd name="connsiteX78" fmla="*/ 3273040 w 6819544"/>
                <a:gd name="connsiteY78" fmla="*/ 111096 h 5127477"/>
                <a:gd name="connsiteX79" fmla="*/ 3324314 w 6819544"/>
                <a:gd name="connsiteY79" fmla="*/ 196554 h 5127477"/>
                <a:gd name="connsiteX80" fmla="*/ 3290131 w 6819544"/>
                <a:gd name="connsiteY80" fmla="*/ 282012 h 5127477"/>
                <a:gd name="connsiteX81" fmla="*/ 3179036 w 6819544"/>
                <a:gd name="connsiteY81" fmla="*/ 358924 h 5127477"/>
                <a:gd name="connsiteX82" fmla="*/ 2948300 w 6819544"/>
                <a:gd name="connsiteY82" fmla="*/ 521294 h 5127477"/>
                <a:gd name="connsiteX83" fmla="*/ 3153399 w 6819544"/>
                <a:gd name="connsiteY83" fmla="*/ 470019 h 5127477"/>
                <a:gd name="connsiteX84" fmla="*/ 3221765 w 6819544"/>
                <a:gd name="connsiteY84" fmla="*/ 367469 h 5127477"/>
                <a:gd name="connsiteX85" fmla="*/ 3298677 w 6819544"/>
                <a:gd name="connsiteY85" fmla="*/ 444382 h 5127477"/>
                <a:gd name="connsiteX86" fmla="*/ 3341406 w 6819544"/>
                <a:gd name="connsiteY86" fmla="*/ 444382 h 5127477"/>
                <a:gd name="connsiteX87" fmla="*/ 3401227 w 6819544"/>
                <a:gd name="connsiteY87" fmla="*/ 435836 h 5127477"/>
                <a:gd name="connsiteX88" fmla="*/ 3546505 w 6819544"/>
                <a:gd name="connsiteY88" fmla="*/ 470019 h 5127477"/>
                <a:gd name="connsiteX89" fmla="*/ 3674692 w 6819544"/>
                <a:gd name="connsiteY89" fmla="*/ 529840 h 5127477"/>
                <a:gd name="connsiteX90" fmla="*/ 3760150 w 6819544"/>
                <a:gd name="connsiteY90" fmla="*/ 529840 h 5127477"/>
                <a:gd name="connsiteX91" fmla="*/ 3802879 w 6819544"/>
                <a:gd name="connsiteY91" fmla="*/ 410198 h 5127477"/>
                <a:gd name="connsiteX92" fmla="*/ 3956703 w 6819544"/>
                <a:gd name="connsiteY92" fmla="*/ 461473 h 5127477"/>
                <a:gd name="connsiteX93" fmla="*/ 4050707 w 6819544"/>
                <a:gd name="connsiteY93" fmla="*/ 512748 h 5127477"/>
                <a:gd name="connsiteX94" fmla="*/ 4050707 w 6819544"/>
                <a:gd name="connsiteY94" fmla="*/ 581114 h 5127477"/>
                <a:gd name="connsiteX95" fmla="*/ 3999432 w 6819544"/>
                <a:gd name="connsiteY95" fmla="*/ 598206 h 5127477"/>
                <a:gd name="connsiteX96" fmla="*/ 4153257 w 6819544"/>
                <a:gd name="connsiteY96" fmla="*/ 717847 h 5127477"/>
                <a:gd name="connsiteX97" fmla="*/ 4230169 w 6819544"/>
                <a:gd name="connsiteY97" fmla="*/ 623843 h 5127477"/>
                <a:gd name="connsiteX98" fmla="*/ 4289989 w 6819544"/>
                <a:gd name="connsiteY98" fmla="*/ 683664 h 5127477"/>
                <a:gd name="connsiteX99" fmla="*/ 4349810 w 6819544"/>
                <a:gd name="connsiteY99" fmla="*/ 649481 h 5127477"/>
                <a:gd name="connsiteX100" fmla="*/ 4435268 w 6819544"/>
                <a:gd name="connsiteY100" fmla="*/ 683664 h 5127477"/>
                <a:gd name="connsiteX101" fmla="*/ 4554909 w 6819544"/>
                <a:gd name="connsiteY101" fmla="*/ 623843 h 5127477"/>
                <a:gd name="connsiteX102" fmla="*/ 4537817 w 6819544"/>
                <a:gd name="connsiteY102" fmla="*/ 564023 h 5127477"/>
                <a:gd name="connsiteX103" fmla="*/ 4623275 w 6819544"/>
                <a:gd name="connsiteY103" fmla="*/ 529840 h 5127477"/>
                <a:gd name="connsiteX104" fmla="*/ 4819829 w 6819544"/>
                <a:gd name="connsiteY104" fmla="*/ 546931 h 5127477"/>
                <a:gd name="connsiteX105" fmla="*/ 4854012 w 6819544"/>
                <a:gd name="connsiteY105" fmla="*/ 640935 h 5127477"/>
                <a:gd name="connsiteX106" fmla="*/ 4939470 w 6819544"/>
                <a:gd name="connsiteY106" fmla="*/ 589660 h 5127477"/>
                <a:gd name="connsiteX107" fmla="*/ 4999290 w 6819544"/>
                <a:gd name="connsiteY107" fmla="*/ 623843 h 5127477"/>
                <a:gd name="connsiteX108" fmla="*/ 5118931 w 6819544"/>
                <a:gd name="connsiteY108" fmla="*/ 717847 h 5127477"/>
                <a:gd name="connsiteX109" fmla="*/ 5418034 w 6819544"/>
                <a:gd name="connsiteY109" fmla="*/ 726393 h 5127477"/>
                <a:gd name="connsiteX110" fmla="*/ 5460763 w 6819544"/>
                <a:gd name="connsiteY110" fmla="*/ 786213 h 5127477"/>
                <a:gd name="connsiteX111" fmla="*/ 5460763 w 6819544"/>
                <a:gd name="connsiteY111" fmla="*/ 811851 h 5127477"/>
                <a:gd name="connsiteX112" fmla="*/ 5529129 w 6819544"/>
                <a:gd name="connsiteY112" fmla="*/ 846034 h 5127477"/>
                <a:gd name="connsiteX113" fmla="*/ 5674408 w 6819544"/>
                <a:gd name="connsiteY113" fmla="*/ 854580 h 5127477"/>
                <a:gd name="connsiteX114" fmla="*/ 5742774 w 6819544"/>
                <a:gd name="connsiteY114" fmla="*/ 863126 h 5127477"/>
                <a:gd name="connsiteX115" fmla="*/ 5819686 w 6819544"/>
                <a:gd name="connsiteY115" fmla="*/ 828942 h 5127477"/>
                <a:gd name="connsiteX116" fmla="*/ 5862415 w 6819544"/>
                <a:gd name="connsiteY116" fmla="*/ 922946 h 5127477"/>
                <a:gd name="connsiteX117" fmla="*/ 5947873 w 6819544"/>
                <a:gd name="connsiteY117" fmla="*/ 922946 h 5127477"/>
                <a:gd name="connsiteX118" fmla="*/ 5956419 w 6819544"/>
                <a:gd name="connsiteY118" fmla="*/ 828942 h 5127477"/>
                <a:gd name="connsiteX119" fmla="*/ 5973511 w 6819544"/>
                <a:gd name="connsiteY119" fmla="*/ 777668 h 5127477"/>
                <a:gd name="connsiteX120" fmla="*/ 6118789 w 6819544"/>
                <a:gd name="connsiteY120" fmla="*/ 828942 h 5127477"/>
                <a:gd name="connsiteX121" fmla="*/ 6332434 w 6819544"/>
                <a:gd name="connsiteY121" fmla="*/ 871671 h 5127477"/>
                <a:gd name="connsiteX122" fmla="*/ 6520442 w 6819544"/>
                <a:gd name="connsiteY122" fmla="*/ 957129 h 5127477"/>
                <a:gd name="connsiteX123" fmla="*/ 6588808 w 6819544"/>
                <a:gd name="connsiteY123" fmla="*/ 1051133 h 5127477"/>
                <a:gd name="connsiteX124" fmla="*/ 6605900 w 6819544"/>
                <a:gd name="connsiteY124" fmla="*/ 1145137 h 5127477"/>
                <a:gd name="connsiteX125" fmla="*/ 6665720 w 6819544"/>
                <a:gd name="connsiteY125" fmla="*/ 1093862 h 5127477"/>
                <a:gd name="connsiteX126" fmla="*/ 6768270 w 6819544"/>
                <a:gd name="connsiteY126" fmla="*/ 1128045 h 5127477"/>
                <a:gd name="connsiteX127" fmla="*/ 6819544 w 6819544"/>
                <a:gd name="connsiteY127" fmla="*/ 1204957 h 5127477"/>
                <a:gd name="connsiteX128" fmla="*/ 6751178 w 6819544"/>
                <a:gd name="connsiteY128" fmla="*/ 1230595 h 5127477"/>
                <a:gd name="connsiteX129" fmla="*/ 6708449 w 6819544"/>
                <a:gd name="connsiteY129" fmla="*/ 1341690 h 5127477"/>
                <a:gd name="connsiteX130" fmla="*/ 6571716 w 6819544"/>
                <a:gd name="connsiteY130" fmla="*/ 1290415 h 5127477"/>
                <a:gd name="connsiteX131" fmla="*/ 6546079 w 6819544"/>
                <a:gd name="connsiteY131" fmla="*/ 1196412 h 5127477"/>
                <a:gd name="connsiteX132" fmla="*/ 6477713 w 6819544"/>
                <a:gd name="connsiteY132" fmla="*/ 1239141 h 5127477"/>
                <a:gd name="connsiteX133" fmla="*/ 6434984 w 6819544"/>
                <a:gd name="connsiteY133" fmla="*/ 1145137 h 5127477"/>
                <a:gd name="connsiteX134" fmla="*/ 6383709 w 6819544"/>
                <a:gd name="connsiteY134" fmla="*/ 1179320 h 5127477"/>
                <a:gd name="connsiteX135" fmla="*/ 6409346 w 6819544"/>
                <a:gd name="connsiteY135" fmla="*/ 1247686 h 5127477"/>
                <a:gd name="connsiteX136" fmla="*/ 6298251 w 6819544"/>
                <a:gd name="connsiteY136" fmla="*/ 1307507 h 5127477"/>
                <a:gd name="connsiteX137" fmla="*/ 6204247 w 6819544"/>
                <a:gd name="connsiteY137" fmla="*/ 1290415 h 5127477"/>
                <a:gd name="connsiteX138" fmla="*/ 6298251 w 6819544"/>
                <a:gd name="connsiteY138" fmla="*/ 1350236 h 5127477"/>
                <a:gd name="connsiteX139" fmla="*/ 6375163 w 6819544"/>
                <a:gd name="connsiteY139" fmla="*/ 1469877 h 5127477"/>
                <a:gd name="connsiteX140" fmla="*/ 6315343 w 6819544"/>
                <a:gd name="connsiteY140" fmla="*/ 1495514 h 5127477"/>
                <a:gd name="connsiteX141" fmla="*/ 6255522 w 6819544"/>
                <a:gd name="connsiteY141" fmla="*/ 1478423 h 5127477"/>
                <a:gd name="connsiteX142" fmla="*/ 6050423 w 6819544"/>
                <a:gd name="connsiteY142" fmla="*/ 1606610 h 5127477"/>
                <a:gd name="connsiteX143" fmla="*/ 5939328 w 6819544"/>
                <a:gd name="connsiteY143" fmla="*/ 1700613 h 5127477"/>
                <a:gd name="connsiteX144" fmla="*/ 5853870 w 6819544"/>
                <a:gd name="connsiteY144" fmla="*/ 1657884 h 5127477"/>
                <a:gd name="connsiteX145" fmla="*/ 5811141 w 6819544"/>
                <a:gd name="connsiteY145" fmla="*/ 1700613 h 5127477"/>
                <a:gd name="connsiteX146" fmla="*/ 5768412 w 6819544"/>
                <a:gd name="connsiteY146" fmla="*/ 1743342 h 5127477"/>
                <a:gd name="connsiteX147" fmla="*/ 5717137 w 6819544"/>
                <a:gd name="connsiteY147" fmla="*/ 1666430 h 5127477"/>
                <a:gd name="connsiteX148" fmla="*/ 5691500 w 6819544"/>
                <a:gd name="connsiteY148" fmla="*/ 1700613 h 5127477"/>
                <a:gd name="connsiteX149" fmla="*/ 5580404 w 6819544"/>
                <a:gd name="connsiteY149" fmla="*/ 1709159 h 5127477"/>
                <a:gd name="connsiteX150" fmla="*/ 5546221 w 6819544"/>
                <a:gd name="connsiteY150" fmla="*/ 1871529 h 5127477"/>
                <a:gd name="connsiteX151" fmla="*/ 5614587 w 6819544"/>
                <a:gd name="connsiteY151" fmla="*/ 1871529 h 5127477"/>
                <a:gd name="connsiteX152" fmla="*/ 5563313 w 6819544"/>
                <a:gd name="connsiteY152" fmla="*/ 1948441 h 5127477"/>
                <a:gd name="connsiteX153" fmla="*/ 5614587 w 6819544"/>
                <a:gd name="connsiteY153" fmla="*/ 2016808 h 5127477"/>
                <a:gd name="connsiteX154" fmla="*/ 5546221 w 6819544"/>
                <a:gd name="connsiteY154" fmla="*/ 2050991 h 5127477"/>
                <a:gd name="connsiteX155" fmla="*/ 5546221 w 6819544"/>
                <a:gd name="connsiteY155" fmla="*/ 2110812 h 5127477"/>
                <a:gd name="connsiteX156" fmla="*/ 5486400 w 6819544"/>
                <a:gd name="connsiteY156" fmla="*/ 2127903 h 5127477"/>
                <a:gd name="connsiteX157" fmla="*/ 5460763 w 6819544"/>
                <a:gd name="connsiteY157" fmla="*/ 2213361 h 5127477"/>
                <a:gd name="connsiteX158" fmla="*/ 5383851 w 6819544"/>
                <a:gd name="connsiteY158" fmla="*/ 2256090 h 5127477"/>
                <a:gd name="connsiteX159" fmla="*/ 5324030 w 6819544"/>
                <a:gd name="connsiteY159" fmla="*/ 2409914 h 5127477"/>
                <a:gd name="connsiteX160" fmla="*/ 5281301 w 6819544"/>
                <a:gd name="connsiteY160" fmla="*/ 2213361 h 5127477"/>
                <a:gd name="connsiteX161" fmla="*/ 5255664 w 6819544"/>
                <a:gd name="connsiteY161" fmla="*/ 2050991 h 5127477"/>
                <a:gd name="connsiteX162" fmla="*/ 5306939 w 6819544"/>
                <a:gd name="connsiteY162" fmla="*/ 1880075 h 5127477"/>
                <a:gd name="connsiteX163" fmla="*/ 5383851 w 6819544"/>
                <a:gd name="connsiteY163" fmla="*/ 1845892 h 5127477"/>
                <a:gd name="connsiteX164" fmla="*/ 5546221 w 6819544"/>
                <a:gd name="connsiteY164" fmla="*/ 1683522 h 5127477"/>
                <a:gd name="connsiteX165" fmla="*/ 5665862 w 6819544"/>
                <a:gd name="connsiteY165" fmla="*/ 1615155 h 5127477"/>
                <a:gd name="connsiteX166" fmla="*/ 5691500 w 6819544"/>
                <a:gd name="connsiteY166" fmla="*/ 1486969 h 5127477"/>
                <a:gd name="connsiteX167" fmla="*/ 5614587 w 6819544"/>
                <a:gd name="connsiteY167" fmla="*/ 1469877 h 5127477"/>
                <a:gd name="connsiteX168" fmla="*/ 5588950 w 6819544"/>
                <a:gd name="connsiteY168" fmla="*/ 1538243 h 5127477"/>
                <a:gd name="connsiteX169" fmla="*/ 5503492 w 6819544"/>
                <a:gd name="connsiteY169" fmla="*/ 1563881 h 5127477"/>
                <a:gd name="connsiteX170" fmla="*/ 5494946 w 6819544"/>
                <a:gd name="connsiteY170" fmla="*/ 1632247 h 5127477"/>
                <a:gd name="connsiteX171" fmla="*/ 5460763 w 6819544"/>
                <a:gd name="connsiteY171" fmla="*/ 1546789 h 5127477"/>
                <a:gd name="connsiteX172" fmla="*/ 5315485 w 6819544"/>
                <a:gd name="connsiteY172" fmla="*/ 1606610 h 5127477"/>
                <a:gd name="connsiteX173" fmla="*/ 5238572 w 6819544"/>
                <a:gd name="connsiteY173" fmla="*/ 1700613 h 5127477"/>
                <a:gd name="connsiteX174" fmla="*/ 5212935 w 6819544"/>
                <a:gd name="connsiteY174" fmla="*/ 1803163 h 5127477"/>
                <a:gd name="connsiteX175" fmla="*/ 5024928 w 6819544"/>
                <a:gd name="connsiteY175" fmla="*/ 1820255 h 5127477"/>
                <a:gd name="connsiteX176" fmla="*/ 5059111 w 6819544"/>
                <a:gd name="connsiteY176" fmla="*/ 1751888 h 5127477"/>
                <a:gd name="connsiteX177" fmla="*/ 4990744 w 6819544"/>
                <a:gd name="connsiteY177" fmla="*/ 1709159 h 5127477"/>
                <a:gd name="connsiteX178" fmla="*/ 4930924 w 6819544"/>
                <a:gd name="connsiteY178" fmla="*/ 1743342 h 5127477"/>
                <a:gd name="connsiteX179" fmla="*/ 4691642 w 6819544"/>
                <a:gd name="connsiteY179" fmla="*/ 1751888 h 5127477"/>
                <a:gd name="connsiteX180" fmla="*/ 4298535 w 6819544"/>
                <a:gd name="connsiteY180" fmla="*/ 2119357 h 5127477"/>
                <a:gd name="connsiteX181" fmla="*/ 4443814 w 6819544"/>
                <a:gd name="connsiteY181" fmla="*/ 2238998 h 5127477"/>
                <a:gd name="connsiteX182" fmla="*/ 4546363 w 6819544"/>
                <a:gd name="connsiteY182" fmla="*/ 2179178 h 5127477"/>
                <a:gd name="connsiteX183" fmla="*/ 4589092 w 6819544"/>
                <a:gd name="connsiteY183" fmla="*/ 2290273 h 5127477"/>
                <a:gd name="connsiteX184" fmla="*/ 4554909 w 6819544"/>
                <a:gd name="connsiteY184" fmla="*/ 2529555 h 5127477"/>
                <a:gd name="connsiteX185" fmla="*/ 4503634 w 6819544"/>
                <a:gd name="connsiteY185" fmla="*/ 2649197 h 5127477"/>
                <a:gd name="connsiteX186" fmla="*/ 4315627 w 6819544"/>
                <a:gd name="connsiteY186" fmla="*/ 2897025 h 5127477"/>
                <a:gd name="connsiteX187" fmla="*/ 4238714 w 6819544"/>
                <a:gd name="connsiteY187" fmla="*/ 2965391 h 5127477"/>
                <a:gd name="connsiteX188" fmla="*/ 4144711 w 6819544"/>
                <a:gd name="connsiteY188" fmla="*/ 2939754 h 5127477"/>
                <a:gd name="connsiteX189" fmla="*/ 4059253 w 6819544"/>
                <a:gd name="connsiteY189" fmla="*/ 3042303 h 5127477"/>
                <a:gd name="connsiteX190" fmla="*/ 3990886 w 6819544"/>
                <a:gd name="connsiteY190" fmla="*/ 3136307 h 5127477"/>
                <a:gd name="connsiteX191" fmla="*/ 3973795 w 6819544"/>
                <a:gd name="connsiteY191" fmla="*/ 3247402 h 5127477"/>
                <a:gd name="connsiteX192" fmla="*/ 4050707 w 6819544"/>
                <a:gd name="connsiteY192" fmla="*/ 3315769 h 5127477"/>
                <a:gd name="connsiteX193" fmla="*/ 4076344 w 6819544"/>
                <a:gd name="connsiteY193" fmla="*/ 3443955 h 5127477"/>
                <a:gd name="connsiteX194" fmla="*/ 3948157 w 6819544"/>
                <a:gd name="connsiteY194" fmla="*/ 3512322 h 5127477"/>
                <a:gd name="connsiteX195" fmla="*/ 3956703 w 6819544"/>
                <a:gd name="connsiteY195" fmla="*/ 3409772 h 5127477"/>
                <a:gd name="connsiteX196" fmla="*/ 3956703 w 6819544"/>
                <a:gd name="connsiteY196" fmla="*/ 3255948 h 5127477"/>
                <a:gd name="connsiteX197" fmla="*/ 3854154 w 6819544"/>
                <a:gd name="connsiteY197" fmla="*/ 3290131 h 5127477"/>
                <a:gd name="connsiteX198" fmla="*/ 3879791 w 6819544"/>
                <a:gd name="connsiteY198" fmla="*/ 3136307 h 5127477"/>
                <a:gd name="connsiteX199" fmla="*/ 3819971 w 6819544"/>
                <a:gd name="connsiteY199" fmla="*/ 3144853 h 5127477"/>
                <a:gd name="connsiteX200" fmla="*/ 3700329 w 6819544"/>
                <a:gd name="connsiteY200" fmla="*/ 3230311 h 5127477"/>
                <a:gd name="connsiteX201" fmla="*/ 3700329 w 6819544"/>
                <a:gd name="connsiteY201" fmla="*/ 3085032 h 5127477"/>
                <a:gd name="connsiteX202" fmla="*/ 3640509 w 6819544"/>
                <a:gd name="connsiteY202" fmla="*/ 3153398 h 5127477"/>
                <a:gd name="connsiteX203" fmla="*/ 3529414 w 6819544"/>
                <a:gd name="connsiteY203" fmla="*/ 3238856 h 5127477"/>
                <a:gd name="connsiteX204" fmla="*/ 3589234 w 6819544"/>
                <a:gd name="connsiteY204" fmla="*/ 3307223 h 5127477"/>
                <a:gd name="connsiteX205" fmla="*/ 3700329 w 6819544"/>
                <a:gd name="connsiteY205" fmla="*/ 3290131 h 5127477"/>
                <a:gd name="connsiteX206" fmla="*/ 3777242 w 6819544"/>
                <a:gd name="connsiteY206" fmla="*/ 3324314 h 5127477"/>
                <a:gd name="connsiteX207" fmla="*/ 3708875 w 6819544"/>
                <a:gd name="connsiteY207" fmla="*/ 3367043 h 5127477"/>
                <a:gd name="connsiteX208" fmla="*/ 3666146 w 6819544"/>
                <a:gd name="connsiteY208" fmla="*/ 3401226 h 5127477"/>
                <a:gd name="connsiteX209" fmla="*/ 3597780 w 6819544"/>
                <a:gd name="connsiteY209" fmla="*/ 3452501 h 5127477"/>
                <a:gd name="connsiteX210" fmla="*/ 3717421 w 6819544"/>
                <a:gd name="connsiteY210" fmla="*/ 3537959 h 5127477"/>
                <a:gd name="connsiteX211" fmla="*/ 3666146 w 6819544"/>
                <a:gd name="connsiteY211" fmla="*/ 3649055 h 5127477"/>
                <a:gd name="connsiteX212" fmla="*/ 3717421 w 6819544"/>
                <a:gd name="connsiteY212" fmla="*/ 3691784 h 5127477"/>
                <a:gd name="connsiteX213" fmla="*/ 3700329 w 6819544"/>
                <a:gd name="connsiteY213" fmla="*/ 3768696 h 5127477"/>
                <a:gd name="connsiteX214" fmla="*/ 3700329 w 6819544"/>
                <a:gd name="connsiteY214" fmla="*/ 3768696 h 5127477"/>
                <a:gd name="connsiteX215" fmla="*/ 3503776 w 6819544"/>
                <a:gd name="connsiteY215" fmla="*/ 4119073 h 5127477"/>
                <a:gd name="connsiteX216" fmla="*/ 3384135 w 6819544"/>
                <a:gd name="connsiteY216" fmla="*/ 4213077 h 5127477"/>
                <a:gd name="connsiteX217" fmla="*/ 3332860 w 6819544"/>
                <a:gd name="connsiteY217" fmla="*/ 4153256 h 5127477"/>
                <a:gd name="connsiteX218" fmla="*/ 3273040 w 6819544"/>
                <a:gd name="connsiteY218" fmla="*/ 4255806 h 5127477"/>
                <a:gd name="connsiteX219" fmla="*/ 3119215 w 6819544"/>
                <a:gd name="connsiteY219" fmla="*/ 4289989 h 5127477"/>
                <a:gd name="connsiteX220" fmla="*/ 3093578 w 6819544"/>
                <a:gd name="connsiteY220" fmla="*/ 4272898 h 5127477"/>
                <a:gd name="connsiteX221" fmla="*/ 2956845 w 6819544"/>
                <a:gd name="connsiteY221" fmla="*/ 4332718 h 5127477"/>
                <a:gd name="connsiteX222" fmla="*/ 3042303 w 6819544"/>
                <a:gd name="connsiteY222" fmla="*/ 4537817 h 5127477"/>
                <a:gd name="connsiteX223" fmla="*/ 3144853 w 6819544"/>
                <a:gd name="connsiteY223" fmla="*/ 4708733 h 5127477"/>
                <a:gd name="connsiteX224" fmla="*/ 3161944 w 6819544"/>
                <a:gd name="connsiteY224" fmla="*/ 4785645 h 5127477"/>
                <a:gd name="connsiteX225" fmla="*/ 3016666 w 6819544"/>
                <a:gd name="connsiteY225" fmla="*/ 4913832 h 5127477"/>
                <a:gd name="connsiteX226" fmla="*/ 2948300 w 6819544"/>
                <a:gd name="connsiteY226" fmla="*/ 5016382 h 5127477"/>
                <a:gd name="connsiteX227" fmla="*/ 2948300 w 6819544"/>
                <a:gd name="connsiteY227" fmla="*/ 4896741 h 5127477"/>
                <a:gd name="connsiteX228" fmla="*/ 2828658 w 6819544"/>
                <a:gd name="connsiteY228" fmla="*/ 4819828 h 5127477"/>
                <a:gd name="connsiteX229" fmla="*/ 2751746 w 6819544"/>
                <a:gd name="connsiteY229" fmla="*/ 4760008 h 5127477"/>
                <a:gd name="connsiteX230" fmla="*/ 2726109 w 6819544"/>
                <a:gd name="connsiteY230" fmla="*/ 4879649 h 5127477"/>
                <a:gd name="connsiteX231" fmla="*/ 2709017 w 6819544"/>
                <a:gd name="connsiteY231" fmla="*/ 5016382 h 5127477"/>
                <a:gd name="connsiteX232" fmla="*/ 2828658 w 6819544"/>
                <a:gd name="connsiteY232" fmla="*/ 5101840 h 5127477"/>
                <a:gd name="connsiteX233" fmla="*/ 2717563 w 6819544"/>
                <a:gd name="connsiteY233" fmla="*/ 5127477 h 5127477"/>
                <a:gd name="connsiteX234" fmla="*/ 2657743 w 6819544"/>
                <a:gd name="connsiteY234" fmla="*/ 5033473 h 5127477"/>
                <a:gd name="connsiteX235" fmla="*/ 2674834 w 6819544"/>
                <a:gd name="connsiteY235" fmla="*/ 4862557 h 5127477"/>
                <a:gd name="connsiteX236" fmla="*/ 2649197 w 6819544"/>
                <a:gd name="connsiteY236" fmla="*/ 4734370 h 5127477"/>
                <a:gd name="connsiteX237" fmla="*/ 2606468 w 6819544"/>
                <a:gd name="connsiteY237" fmla="*/ 4631821 h 5127477"/>
                <a:gd name="connsiteX238" fmla="*/ 2589376 w 6819544"/>
                <a:gd name="connsiteY238" fmla="*/ 4495088 h 5127477"/>
                <a:gd name="connsiteX239" fmla="*/ 2503918 w 6819544"/>
                <a:gd name="connsiteY239" fmla="*/ 4606184 h 5127477"/>
                <a:gd name="connsiteX240" fmla="*/ 2469735 w 6819544"/>
                <a:gd name="connsiteY240" fmla="*/ 4486542 h 5127477"/>
                <a:gd name="connsiteX241" fmla="*/ 2461189 w 6819544"/>
                <a:gd name="connsiteY241" fmla="*/ 4392539 h 5127477"/>
                <a:gd name="connsiteX242" fmla="*/ 2367186 w 6819544"/>
                <a:gd name="connsiteY242" fmla="*/ 4307081 h 5127477"/>
                <a:gd name="connsiteX243" fmla="*/ 2358640 w 6819544"/>
                <a:gd name="connsiteY243" fmla="*/ 4264352 h 5127477"/>
                <a:gd name="connsiteX244" fmla="*/ 2315911 w 6819544"/>
                <a:gd name="connsiteY244" fmla="*/ 4170348 h 5127477"/>
                <a:gd name="connsiteX245" fmla="*/ 2264636 w 6819544"/>
                <a:gd name="connsiteY245" fmla="*/ 4238714 h 5127477"/>
                <a:gd name="connsiteX246" fmla="*/ 2179178 w 6819544"/>
                <a:gd name="connsiteY246" fmla="*/ 4238714 h 5127477"/>
                <a:gd name="connsiteX247" fmla="*/ 2050991 w 6819544"/>
                <a:gd name="connsiteY247" fmla="*/ 4383993 h 5127477"/>
                <a:gd name="connsiteX248" fmla="*/ 1187866 w 6819544"/>
                <a:gd name="connsiteY248" fmla="*/ 3871245 h 5127477"/>
                <a:gd name="connsiteX249" fmla="*/ 444382 w 6819544"/>
                <a:gd name="connsiteY249" fmla="*/ 3580688 h 5127477"/>
                <a:gd name="connsiteX250" fmla="*/ 0 w 6819544"/>
                <a:gd name="connsiteY250" fmla="*/ 2555193 h 5127477"/>
                <a:gd name="connsiteX251" fmla="*/ 119642 w 6819544"/>
                <a:gd name="connsiteY251" fmla="*/ 1162228 h 512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6819544" h="5127477">
                  <a:moveTo>
                    <a:pt x="17092" y="1170774"/>
                  </a:moveTo>
                  <a:lnTo>
                    <a:pt x="85458" y="1136591"/>
                  </a:lnTo>
                  <a:lnTo>
                    <a:pt x="119642" y="1162228"/>
                  </a:lnTo>
                  <a:lnTo>
                    <a:pt x="153825" y="1085316"/>
                  </a:lnTo>
                  <a:lnTo>
                    <a:pt x="128187" y="948584"/>
                  </a:lnTo>
                  <a:lnTo>
                    <a:pt x="222191" y="948584"/>
                  </a:lnTo>
                  <a:lnTo>
                    <a:pt x="247829" y="1025496"/>
                  </a:lnTo>
                  <a:lnTo>
                    <a:pt x="213645" y="1076770"/>
                  </a:lnTo>
                  <a:lnTo>
                    <a:pt x="290557" y="1128045"/>
                  </a:lnTo>
                  <a:lnTo>
                    <a:pt x="393107" y="982767"/>
                  </a:lnTo>
                  <a:lnTo>
                    <a:pt x="512748" y="965675"/>
                  </a:lnTo>
                  <a:lnTo>
                    <a:pt x="598206" y="888763"/>
                  </a:lnTo>
                  <a:lnTo>
                    <a:pt x="598206" y="974221"/>
                  </a:lnTo>
                  <a:lnTo>
                    <a:pt x="675118" y="957129"/>
                  </a:lnTo>
                  <a:lnTo>
                    <a:pt x="769122" y="914400"/>
                  </a:lnTo>
                  <a:lnTo>
                    <a:pt x="854580" y="888763"/>
                  </a:lnTo>
                  <a:lnTo>
                    <a:pt x="837488" y="974221"/>
                  </a:lnTo>
                  <a:lnTo>
                    <a:pt x="940038" y="897309"/>
                  </a:lnTo>
                  <a:lnTo>
                    <a:pt x="820397" y="803305"/>
                  </a:lnTo>
                  <a:lnTo>
                    <a:pt x="846034" y="752030"/>
                  </a:lnTo>
                  <a:lnTo>
                    <a:pt x="931492" y="837488"/>
                  </a:lnTo>
                  <a:lnTo>
                    <a:pt x="1068225" y="846034"/>
                  </a:lnTo>
                  <a:lnTo>
                    <a:pt x="1290415" y="974221"/>
                  </a:lnTo>
                  <a:lnTo>
                    <a:pt x="1290415" y="914400"/>
                  </a:lnTo>
                  <a:lnTo>
                    <a:pt x="1239141" y="837488"/>
                  </a:lnTo>
                  <a:lnTo>
                    <a:pt x="1204957" y="794759"/>
                  </a:lnTo>
                  <a:lnTo>
                    <a:pt x="1230595" y="726393"/>
                  </a:lnTo>
                  <a:lnTo>
                    <a:pt x="1170774" y="683664"/>
                  </a:lnTo>
                  <a:lnTo>
                    <a:pt x="1222049" y="649481"/>
                  </a:lnTo>
                  <a:lnTo>
                    <a:pt x="1324599" y="504202"/>
                  </a:lnTo>
                  <a:lnTo>
                    <a:pt x="1469877" y="564023"/>
                  </a:lnTo>
                  <a:lnTo>
                    <a:pt x="1435694" y="640935"/>
                  </a:lnTo>
                  <a:lnTo>
                    <a:pt x="1452786" y="760576"/>
                  </a:lnTo>
                  <a:lnTo>
                    <a:pt x="1469877" y="871671"/>
                  </a:lnTo>
                  <a:lnTo>
                    <a:pt x="1512606" y="914400"/>
                  </a:lnTo>
                  <a:lnTo>
                    <a:pt x="1444240" y="1025496"/>
                  </a:lnTo>
                  <a:lnTo>
                    <a:pt x="1392965" y="1093862"/>
                  </a:lnTo>
                  <a:lnTo>
                    <a:pt x="1281870" y="1110954"/>
                  </a:lnTo>
                  <a:lnTo>
                    <a:pt x="1410057" y="1162228"/>
                  </a:lnTo>
                  <a:lnTo>
                    <a:pt x="1504060" y="1093862"/>
                  </a:lnTo>
                  <a:lnTo>
                    <a:pt x="1546789" y="1008404"/>
                  </a:lnTo>
                  <a:lnTo>
                    <a:pt x="1572427" y="922946"/>
                  </a:lnTo>
                  <a:lnTo>
                    <a:pt x="1632247" y="922946"/>
                  </a:lnTo>
                  <a:lnTo>
                    <a:pt x="1674976" y="1034041"/>
                  </a:lnTo>
                  <a:lnTo>
                    <a:pt x="1743343" y="957129"/>
                  </a:lnTo>
                  <a:lnTo>
                    <a:pt x="1717705" y="914400"/>
                  </a:lnTo>
                  <a:lnTo>
                    <a:pt x="1589518" y="880217"/>
                  </a:lnTo>
                  <a:lnTo>
                    <a:pt x="1555335" y="871671"/>
                  </a:lnTo>
                  <a:lnTo>
                    <a:pt x="1521152" y="803305"/>
                  </a:lnTo>
                  <a:lnTo>
                    <a:pt x="1529698" y="717847"/>
                  </a:lnTo>
                  <a:lnTo>
                    <a:pt x="1495514" y="598206"/>
                  </a:lnTo>
                  <a:lnTo>
                    <a:pt x="1589518" y="581114"/>
                  </a:lnTo>
                  <a:lnTo>
                    <a:pt x="1589518" y="546931"/>
                  </a:lnTo>
                  <a:lnTo>
                    <a:pt x="1589518" y="709301"/>
                  </a:lnTo>
                  <a:lnTo>
                    <a:pt x="1786071" y="717847"/>
                  </a:lnTo>
                  <a:lnTo>
                    <a:pt x="1657885" y="640935"/>
                  </a:lnTo>
                  <a:lnTo>
                    <a:pt x="1657885" y="623843"/>
                  </a:lnTo>
                  <a:lnTo>
                    <a:pt x="1717705" y="615298"/>
                  </a:lnTo>
                  <a:lnTo>
                    <a:pt x="1692068" y="538385"/>
                  </a:lnTo>
                  <a:lnTo>
                    <a:pt x="1794617" y="606752"/>
                  </a:lnTo>
                  <a:lnTo>
                    <a:pt x="1854438" y="666572"/>
                  </a:lnTo>
                  <a:lnTo>
                    <a:pt x="1956987" y="632389"/>
                  </a:lnTo>
                  <a:lnTo>
                    <a:pt x="1871529" y="538385"/>
                  </a:lnTo>
                  <a:lnTo>
                    <a:pt x="1845892" y="418744"/>
                  </a:lnTo>
                  <a:lnTo>
                    <a:pt x="1965533" y="427290"/>
                  </a:lnTo>
                  <a:lnTo>
                    <a:pt x="2110812" y="410198"/>
                  </a:lnTo>
                  <a:lnTo>
                    <a:pt x="2102266" y="316195"/>
                  </a:lnTo>
                  <a:lnTo>
                    <a:pt x="2273182" y="213645"/>
                  </a:lnTo>
                  <a:lnTo>
                    <a:pt x="2512464" y="145279"/>
                  </a:lnTo>
                  <a:lnTo>
                    <a:pt x="2700471" y="153825"/>
                  </a:lnTo>
                  <a:lnTo>
                    <a:pt x="2803021" y="94004"/>
                  </a:lnTo>
                  <a:lnTo>
                    <a:pt x="2803021" y="17092"/>
                  </a:lnTo>
                  <a:lnTo>
                    <a:pt x="2905571" y="0"/>
                  </a:lnTo>
                  <a:lnTo>
                    <a:pt x="2991029" y="17092"/>
                  </a:lnTo>
                  <a:lnTo>
                    <a:pt x="2956845" y="59821"/>
                  </a:lnTo>
                  <a:lnTo>
                    <a:pt x="3042303" y="68367"/>
                  </a:lnTo>
                  <a:lnTo>
                    <a:pt x="3025212" y="128187"/>
                  </a:lnTo>
                  <a:lnTo>
                    <a:pt x="3187582" y="111096"/>
                  </a:lnTo>
                  <a:lnTo>
                    <a:pt x="3273040" y="111096"/>
                  </a:lnTo>
                  <a:lnTo>
                    <a:pt x="3324314" y="196554"/>
                  </a:lnTo>
                  <a:lnTo>
                    <a:pt x="3290131" y="282012"/>
                  </a:lnTo>
                  <a:lnTo>
                    <a:pt x="3179036" y="358924"/>
                  </a:lnTo>
                  <a:lnTo>
                    <a:pt x="2948300" y="521294"/>
                  </a:lnTo>
                  <a:lnTo>
                    <a:pt x="3153399" y="470019"/>
                  </a:lnTo>
                  <a:lnTo>
                    <a:pt x="3221765" y="367469"/>
                  </a:lnTo>
                  <a:lnTo>
                    <a:pt x="3298677" y="444382"/>
                  </a:lnTo>
                  <a:lnTo>
                    <a:pt x="3341406" y="444382"/>
                  </a:lnTo>
                  <a:lnTo>
                    <a:pt x="3401227" y="435836"/>
                  </a:lnTo>
                  <a:lnTo>
                    <a:pt x="3546505" y="470019"/>
                  </a:lnTo>
                  <a:lnTo>
                    <a:pt x="3674692" y="529840"/>
                  </a:lnTo>
                  <a:lnTo>
                    <a:pt x="3760150" y="529840"/>
                  </a:lnTo>
                  <a:lnTo>
                    <a:pt x="3802879" y="410198"/>
                  </a:lnTo>
                  <a:lnTo>
                    <a:pt x="3956703" y="461473"/>
                  </a:lnTo>
                  <a:lnTo>
                    <a:pt x="4050707" y="512748"/>
                  </a:lnTo>
                  <a:lnTo>
                    <a:pt x="4050707" y="581114"/>
                  </a:lnTo>
                  <a:lnTo>
                    <a:pt x="3999432" y="598206"/>
                  </a:lnTo>
                  <a:lnTo>
                    <a:pt x="4153257" y="717847"/>
                  </a:lnTo>
                  <a:lnTo>
                    <a:pt x="4230169" y="623843"/>
                  </a:lnTo>
                  <a:lnTo>
                    <a:pt x="4289989" y="683664"/>
                  </a:lnTo>
                  <a:lnTo>
                    <a:pt x="4349810" y="649481"/>
                  </a:lnTo>
                  <a:lnTo>
                    <a:pt x="4435268" y="683664"/>
                  </a:lnTo>
                  <a:lnTo>
                    <a:pt x="4554909" y="623843"/>
                  </a:lnTo>
                  <a:lnTo>
                    <a:pt x="4537817" y="564023"/>
                  </a:lnTo>
                  <a:lnTo>
                    <a:pt x="4623275" y="529840"/>
                  </a:lnTo>
                  <a:lnTo>
                    <a:pt x="4819829" y="546931"/>
                  </a:lnTo>
                  <a:lnTo>
                    <a:pt x="4854012" y="640935"/>
                  </a:lnTo>
                  <a:lnTo>
                    <a:pt x="4939470" y="589660"/>
                  </a:lnTo>
                  <a:lnTo>
                    <a:pt x="4999290" y="623843"/>
                  </a:lnTo>
                  <a:lnTo>
                    <a:pt x="5118931" y="717847"/>
                  </a:lnTo>
                  <a:lnTo>
                    <a:pt x="5418034" y="726393"/>
                  </a:lnTo>
                  <a:lnTo>
                    <a:pt x="5460763" y="786213"/>
                  </a:lnTo>
                  <a:lnTo>
                    <a:pt x="5460763" y="811851"/>
                  </a:lnTo>
                  <a:lnTo>
                    <a:pt x="5529129" y="846034"/>
                  </a:lnTo>
                  <a:lnTo>
                    <a:pt x="5674408" y="854580"/>
                  </a:lnTo>
                  <a:lnTo>
                    <a:pt x="5742774" y="863126"/>
                  </a:lnTo>
                  <a:lnTo>
                    <a:pt x="5819686" y="828942"/>
                  </a:lnTo>
                  <a:lnTo>
                    <a:pt x="5862415" y="922946"/>
                  </a:lnTo>
                  <a:lnTo>
                    <a:pt x="5947873" y="922946"/>
                  </a:lnTo>
                  <a:lnTo>
                    <a:pt x="5956419" y="828942"/>
                  </a:lnTo>
                  <a:lnTo>
                    <a:pt x="5973511" y="777668"/>
                  </a:lnTo>
                  <a:lnTo>
                    <a:pt x="6118789" y="828942"/>
                  </a:lnTo>
                  <a:lnTo>
                    <a:pt x="6332434" y="871671"/>
                  </a:lnTo>
                  <a:lnTo>
                    <a:pt x="6520442" y="957129"/>
                  </a:lnTo>
                  <a:lnTo>
                    <a:pt x="6588808" y="1051133"/>
                  </a:lnTo>
                  <a:lnTo>
                    <a:pt x="6605900" y="1145137"/>
                  </a:lnTo>
                  <a:lnTo>
                    <a:pt x="6665720" y="1093862"/>
                  </a:lnTo>
                  <a:lnTo>
                    <a:pt x="6768270" y="1128045"/>
                  </a:lnTo>
                  <a:lnTo>
                    <a:pt x="6819544" y="1204957"/>
                  </a:lnTo>
                  <a:lnTo>
                    <a:pt x="6751178" y="1230595"/>
                  </a:lnTo>
                  <a:lnTo>
                    <a:pt x="6708449" y="1341690"/>
                  </a:lnTo>
                  <a:lnTo>
                    <a:pt x="6571716" y="1290415"/>
                  </a:lnTo>
                  <a:lnTo>
                    <a:pt x="6546079" y="1196412"/>
                  </a:lnTo>
                  <a:lnTo>
                    <a:pt x="6477713" y="1239141"/>
                  </a:lnTo>
                  <a:lnTo>
                    <a:pt x="6434984" y="1145137"/>
                  </a:lnTo>
                  <a:lnTo>
                    <a:pt x="6383709" y="1179320"/>
                  </a:lnTo>
                  <a:lnTo>
                    <a:pt x="6409346" y="1247686"/>
                  </a:lnTo>
                  <a:lnTo>
                    <a:pt x="6298251" y="1307507"/>
                  </a:lnTo>
                  <a:lnTo>
                    <a:pt x="6204247" y="1290415"/>
                  </a:lnTo>
                  <a:lnTo>
                    <a:pt x="6298251" y="1350236"/>
                  </a:lnTo>
                  <a:lnTo>
                    <a:pt x="6375163" y="1469877"/>
                  </a:lnTo>
                  <a:lnTo>
                    <a:pt x="6315343" y="1495514"/>
                  </a:lnTo>
                  <a:lnTo>
                    <a:pt x="6255522" y="1478423"/>
                  </a:lnTo>
                  <a:lnTo>
                    <a:pt x="6050423" y="1606610"/>
                  </a:lnTo>
                  <a:lnTo>
                    <a:pt x="5939328" y="1700613"/>
                  </a:lnTo>
                  <a:lnTo>
                    <a:pt x="5853870" y="1657884"/>
                  </a:lnTo>
                  <a:lnTo>
                    <a:pt x="5811141" y="1700613"/>
                  </a:lnTo>
                  <a:lnTo>
                    <a:pt x="5768412" y="1743342"/>
                  </a:lnTo>
                  <a:lnTo>
                    <a:pt x="5717137" y="1666430"/>
                  </a:lnTo>
                  <a:lnTo>
                    <a:pt x="5691500" y="1700613"/>
                  </a:lnTo>
                  <a:lnTo>
                    <a:pt x="5580404" y="1709159"/>
                  </a:lnTo>
                  <a:lnTo>
                    <a:pt x="5546221" y="1871529"/>
                  </a:lnTo>
                  <a:lnTo>
                    <a:pt x="5614587" y="1871529"/>
                  </a:lnTo>
                  <a:lnTo>
                    <a:pt x="5563313" y="1948441"/>
                  </a:lnTo>
                  <a:lnTo>
                    <a:pt x="5614587" y="2016808"/>
                  </a:lnTo>
                  <a:lnTo>
                    <a:pt x="5546221" y="2050991"/>
                  </a:lnTo>
                  <a:lnTo>
                    <a:pt x="5546221" y="2110812"/>
                  </a:lnTo>
                  <a:lnTo>
                    <a:pt x="5486400" y="2127903"/>
                  </a:lnTo>
                  <a:lnTo>
                    <a:pt x="5460763" y="2213361"/>
                  </a:lnTo>
                  <a:lnTo>
                    <a:pt x="5383851" y="2256090"/>
                  </a:lnTo>
                  <a:lnTo>
                    <a:pt x="5324030" y="2409914"/>
                  </a:lnTo>
                  <a:lnTo>
                    <a:pt x="5281301" y="2213361"/>
                  </a:lnTo>
                  <a:lnTo>
                    <a:pt x="5255664" y="2050991"/>
                  </a:lnTo>
                  <a:lnTo>
                    <a:pt x="5306939" y="1880075"/>
                  </a:lnTo>
                  <a:lnTo>
                    <a:pt x="5383851" y="1845892"/>
                  </a:lnTo>
                  <a:lnTo>
                    <a:pt x="5546221" y="1683522"/>
                  </a:lnTo>
                  <a:lnTo>
                    <a:pt x="5665862" y="1615155"/>
                  </a:lnTo>
                  <a:lnTo>
                    <a:pt x="5691500" y="1486969"/>
                  </a:lnTo>
                  <a:lnTo>
                    <a:pt x="5614587" y="1469877"/>
                  </a:lnTo>
                  <a:lnTo>
                    <a:pt x="5588950" y="1538243"/>
                  </a:lnTo>
                  <a:lnTo>
                    <a:pt x="5503492" y="1563881"/>
                  </a:lnTo>
                  <a:lnTo>
                    <a:pt x="5494946" y="1632247"/>
                  </a:lnTo>
                  <a:lnTo>
                    <a:pt x="5460763" y="1546789"/>
                  </a:lnTo>
                  <a:lnTo>
                    <a:pt x="5315485" y="1606610"/>
                  </a:lnTo>
                  <a:lnTo>
                    <a:pt x="5238572" y="1700613"/>
                  </a:lnTo>
                  <a:lnTo>
                    <a:pt x="5212935" y="1803163"/>
                  </a:lnTo>
                  <a:lnTo>
                    <a:pt x="5024928" y="1820255"/>
                  </a:lnTo>
                  <a:lnTo>
                    <a:pt x="5059111" y="1751888"/>
                  </a:lnTo>
                  <a:lnTo>
                    <a:pt x="4990744" y="1709159"/>
                  </a:lnTo>
                  <a:lnTo>
                    <a:pt x="4930924" y="1743342"/>
                  </a:lnTo>
                  <a:lnTo>
                    <a:pt x="4691642" y="1751888"/>
                  </a:lnTo>
                  <a:lnTo>
                    <a:pt x="4298535" y="2119357"/>
                  </a:lnTo>
                  <a:lnTo>
                    <a:pt x="4443814" y="2238998"/>
                  </a:lnTo>
                  <a:lnTo>
                    <a:pt x="4546363" y="2179178"/>
                  </a:lnTo>
                  <a:lnTo>
                    <a:pt x="4589092" y="2290273"/>
                  </a:lnTo>
                  <a:lnTo>
                    <a:pt x="4554909" y="2529555"/>
                  </a:lnTo>
                  <a:lnTo>
                    <a:pt x="4503634" y="2649197"/>
                  </a:lnTo>
                  <a:lnTo>
                    <a:pt x="4315627" y="2897025"/>
                  </a:lnTo>
                  <a:lnTo>
                    <a:pt x="4238714" y="2965391"/>
                  </a:lnTo>
                  <a:lnTo>
                    <a:pt x="4144711" y="2939754"/>
                  </a:lnTo>
                  <a:lnTo>
                    <a:pt x="4059253" y="3042303"/>
                  </a:lnTo>
                  <a:lnTo>
                    <a:pt x="3990886" y="3136307"/>
                  </a:lnTo>
                  <a:lnTo>
                    <a:pt x="3973795" y="3247402"/>
                  </a:lnTo>
                  <a:lnTo>
                    <a:pt x="4050707" y="3315769"/>
                  </a:lnTo>
                  <a:lnTo>
                    <a:pt x="4076344" y="3443955"/>
                  </a:lnTo>
                  <a:lnTo>
                    <a:pt x="3948157" y="3512322"/>
                  </a:lnTo>
                  <a:lnTo>
                    <a:pt x="3956703" y="3409772"/>
                  </a:lnTo>
                  <a:lnTo>
                    <a:pt x="3956703" y="3255948"/>
                  </a:lnTo>
                  <a:lnTo>
                    <a:pt x="3854154" y="3290131"/>
                  </a:lnTo>
                  <a:lnTo>
                    <a:pt x="3879791" y="3136307"/>
                  </a:lnTo>
                  <a:lnTo>
                    <a:pt x="3819971" y="3144853"/>
                  </a:lnTo>
                  <a:lnTo>
                    <a:pt x="3700329" y="3230311"/>
                  </a:lnTo>
                  <a:lnTo>
                    <a:pt x="3700329" y="3085032"/>
                  </a:lnTo>
                  <a:lnTo>
                    <a:pt x="3640509" y="3153398"/>
                  </a:lnTo>
                  <a:lnTo>
                    <a:pt x="3529414" y="3238856"/>
                  </a:lnTo>
                  <a:lnTo>
                    <a:pt x="3589234" y="3307223"/>
                  </a:lnTo>
                  <a:lnTo>
                    <a:pt x="3700329" y="3290131"/>
                  </a:lnTo>
                  <a:lnTo>
                    <a:pt x="3777242" y="3324314"/>
                  </a:lnTo>
                  <a:lnTo>
                    <a:pt x="3708875" y="3367043"/>
                  </a:lnTo>
                  <a:lnTo>
                    <a:pt x="3666146" y="3401226"/>
                  </a:lnTo>
                  <a:lnTo>
                    <a:pt x="3597780" y="3452501"/>
                  </a:lnTo>
                  <a:lnTo>
                    <a:pt x="3717421" y="3537959"/>
                  </a:lnTo>
                  <a:lnTo>
                    <a:pt x="3666146" y="3649055"/>
                  </a:lnTo>
                  <a:lnTo>
                    <a:pt x="3717421" y="3691784"/>
                  </a:lnTo>
                  <a:lnTo>
                    <a:pt x="3700329" y="3768696"/>
                  </a:lnTo>
                  <a:lnTo>
                    <a:pt x="3700329" y="3768696"/>
                  </a:lnTo>
                  <a:lnTo>
                    <a:pt x="3503776" y="4119073"/>
                  </a:lnTo>
                  <a:lnTo>
                    <a:pt x="3384135" y="4213077"/>
                  </a:lnTo>
                  <a:lnTo>
                    <a:pt x="3332860" y="4153256"/>
                  </a:lnTo>
                  <a:lnTo>
                    <a:pt x="3273040" y="4255806"/>
                  </a:lnTo>
                  <a:lnTo>
                    <a:pt x="3119215" y="4289989"/>
                  </a:lnTo>
                  <a:lnTo>
                    <a:pt x="3093578" y="4272898"/>
                  </a:lnTo>
                  <a:lnTo>
                    <a:pt x="2956845" y="4332718"/>
                  </a:lnTo>
                  <a:lnTo>
                    <a:pt x="3042303" y="4537817"/>
                  </a:lnTo>
                  <a:lnTo>
                    <a:pt x="3144853" y="4708733"/>
                  </a:lnTo>
                  <a:lnTo>
                    <a:pt x="3161944" y="4785645"/>
                  </a:lnTo>
                  <a:lnTo>
                    <a:pt x="3016666" y="4913832"/>
                  </a:lnTo>
                  <a:lnTo>
                    <a:pt x="2948300" y="5016382"/>
                  </a:lnTo>
                  <a:lnTo>
                    <a:pt x="2948300" y="4896741"/>
                  </a:lnTo>
                  <a:lnTo>
                    <a:pt x="2828658" y="4819828"/>
                  </a:lnTo>
                  <a:lnTo>
                    <a:pt x="2751746" y="4760008"/>
                  </a:lnTo>
                  <a:lnTo>
                    <a:pt x="2726109" y="4879649"/>
                  </a:lnTo>
                  <a:lnTo>
                    <a:pt x="2709017" y="5016382"/>
                  </a:lnTo>
                  <a:lnTo>
                    <a:pt x="2828658" y="5101840"/>
                  </a:lnTo>
                  <a:lnTo>
                    <a:pt x="2717563" y="5127477"/>
                  </a:lnTo>
                  <a:lnTo>
                    <a:pt x="2657743" y="5033473"/>
                  </a:lnTo>
                  <a:lnTo>
                    <a:pt x="2674834" y="4862557"/>
                  </a:lnTo>
                  <a:lnTo>
                    <a:pt x="2649197" y="4734370"/>
                  </a:lnTo>
                  <a:lnTo>
                    <a:pt x="2606468" y="4631821"/>
                  </a:lnTo>
                  <a:lnTo>
                    <a:pt x="2589376" y="4495088"/>
                  </a:lnTo>
                  <a:lnTo>
                    <a:pt x="2503918" y="4606184"/>
                  </a:lnTo>
                  <a:lnTo>
                    <a:pt x="2469735" y="4486542"/>
                  </a:lnTo>
                  <a:lnTo>
                    <a:pt x="2461189" y="4392539"/>
                  </a:lnTo>
                  <a:lnTo>
                    <a:pt x="2367186" y="4307081"/>
                  </a:lnTo>
                  <a:lnTo>
                    <a:pt x="2358640" y="4264352"/>
                  </a:lnTo>
                  <a:lnTo>
                    <a:pt x="2315911" y="4170348"/>
                  </a:lnTo>
                  <a:lnTo>
                    <a:pt x="2264636" y="4238714"/>
                  </a:lnTo>
                  <a:lnTo>
                    <a:pt x="2179178" y="4238714"/>
                  </a:lnTo>
                  <a:lnTo>
                    <a:pt x="2050991" y="4383993"/>
                  </a:lnTo>
                  <a:lnTo>
                    <a:pt x="1187866" y="3871245"/>
                  </a:lnTo>
                  <a:lnTo>
                    <a:pt x="444382" y="3580688"/>
                  </a:lnTo>
                  <a:lnTo>
                    <a:pt x="0" y="2555193"/>
                  </a:lnTo>
                  <a:lnTo>
                    <a:pt x="119642" y="1162228"/>
                  </a:lnTo>
                </a:path>
              </a:pathLst>
            </a:cu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21216209" y="6055055"/>
              <a:ext cx="201196" cy="862378"/>
            </a:xfrm>
            <a:custGeom>
              <a:avLst/>
              <a:gdLst>
                <a:gd name="connsiteX0" fmla="*/ 25637 w 136733"/>
                <a:gd name="connsiteY0" fmla="*/ 0 h 589660"/>
                <a:gd name="connsiteX1" fmla="*/ 17092 w 136733"/>
                <a:gd name="connsiteY1" fmla="*/ 76912 h 589660"/>
                <a:gd name="connsiteX2" fmla="*/ 0 w 136733"/>
                <a:gd name="connsiteY2" fmla="*/ 119641 h 589660"/>
                <a:gd name="connsiteX3" fmla="*/ 34183 w 136733"/>
                <a:gd name="connsiteY3" fmla="*/ 290557 h 589660"/>
                <a:gd name="connsiteX4" fmla="*/ 0 w 136733"/>
                <a:gd name="connsiteY4" fmla="*/ 435835 h 589660"/>
                <a:gd name="connsiteX5" fmla="*/ 8546 w 136733"/>
                <a:gd name="connsiteY5" fmla="*/ 589660 h 589660"/>
                <a:gd name="connsiteX6" fmla="*/ 51275 w 136733"/>
                <a:gd name="connsiteY6" fmla="*/ 546931 h 589660"/>
                <a:gd name="connsiteX7" fmla="*/ 94004 w 136733"/>
                <a:gd name="connsiteY7" fmla="*/ 589660 h 589660"/>
                <a:gd name="connsiteX8" fmla="*/ 34183 w 136733"/>
                <a:gd name="connsiteY8" fmla="*/ 470019 h 589660"/>
                <a:gd name="connsiteX9" fmla="*/ 59821 w 136733"/>
                <a:gd name="connsiteY9" fmla="*/ 376015 h 589660"/>
                <a:gd name="connsiteX10" fmla="*/ 136733 w 136733"/>
                <a:gd name="connsiteY10" fmla="*/ 384561 h 589660"/>
                <a:gd name="connsiteX11" fmla="*/ 85458 w 136733"/>
                <a:gd name="connsiteY11" fmla="*/ 264920 h 589660"/>
                <a:gd name="connsiteX12" fmla="*/ 51275 w 136733"/>
                <a:gd name="connsiteY12" fmla="*/ 68366 h 589660"/>
                <a:gd name="connsiteX13" fmla="*/ 25637 w 136733"/>
                <a:gd name="connsiteY13" fmla="*/ 0 h 589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733" h="589660">
                  <a:moveTo>
                    <a:pt x="25637" y="0"/>
                  </a:moveTo>
                  <a:lnTo>
                    <a:pt x="17092" y="76912"/>
                  </a:lnTo>
                  <a:lnTo>
                    <a:pt x="0" y="119641"/>
                  </a:lnTo>
                  <a:lnTo>
                    <a:pt x="34183" y="290557"/>
                  </a:lnTo>
                  <a:lnTo>
                    <a:pt x="0" y="435835"/>
                  </a:lnTo>
                  <a:lnTo>
                    <a:pt x="8546" y="589660"/>
                  </a:lnTo>
                  <a:lnTo>
                    <a:pt x="51275" y="546931"/>
                  </a:lnTo>
                  <a:lnTo>
                    <a:pt x="94004" y="589660"/>
                  </a:lnTo>
                  <a:lnTo>
                    <a:pt x="34183" y="470019"/>
                  </a:lnTo>
                  <a:lnTo>
                    <a:pt x="59821" y="376015"/>
                  </a:lnTo>
                  <a:lnTo>
                    <a:pt x="136733" y="384561"/>
                  </a:lnTo>
                  <a:lnTo>
                    <a:pt x="85458" y="264920"/>
                  </a:lnTo>
                  <a:lnTo>
                    <a:pt x="51275" y="68366"/>
                  </a:lnTo>
                  <a:lnTo>
                    <a:pt x="25637" y="0"/>
                  </a:lnTo>
                  <a:close/>
                </a:path>
              </a:pathLst>
            </a:cu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21076247" y="7004923"/>
              <a:ext cx="454877" cy="404109"/>
            </a:xfrm>
            <a:custGeom>
              <a:avLst/>
              <a:gdLst>
                <a:gd name="connsiteX0" fmla="*/ 230737 w 307649"/>
                <a:gd name="connsiteY0" fmla="*/ 34183 h 273466"/>
                <a:gd name="connsiteX1" fmla="*/ 188008 w 307649"/>
                <a:gd name="connsiteY1" fmla="*/ 94004 h 273466"/>
                <a:gd name="connsiteX2" fmla="*/ 111096 w 307649"/>
                <a:gd name="connsiteY2" fmla="*/ 0 h 273466"/>
                <a:gd name="connsiteX3" fmla="*/ 111096 w 307649"/>
                <a:gd name="connsiteY3" fmla="*/ 153825 h 273466"/>
                <a:gd name="connsiteX4" fmla="*/ 51275 w 307649"/>
                <a:gd name="connsiteY4" fmla="*/ 119641 h 273466"/>
                <a:gd name="connsiteX5" fmla="*/ 34183 w 307649"/>
                <a:gd name="connsiteY5" fmla="*/ 188008 h 273466"/>
                <a:gd name="connsiteX6" fmla="*/ 0 w 307649"/>
                <a:gd name="connsiteY6" fmla="*/ 205099 h 273466"/>
                <a:gd name="connsiteX7" fmla="*/ 0 w 307649"/>
                <a:gd name="connsiteY7" fmla="*/ 273466 h 273466"/>
                <a:gd name="connsiteX8" fmla="*/ 59821 w 307649"/>
                <a:gd name="connsiteY8" fmla="*/ 247828 h 273466"/>
                <a:gd name="connsiteX9" fmla="*/ 59821 w 307649"/>
                <a:gd name="connsiteY9" fmla="*/ 179462 h 273466"/>
                <a:gd name="connsiteX10" fmla="*/ 119641 w 307649"/>
                <a:gd name="connsiteY10" fmla="*/ 179462 h 273466"/>
                <a:gd name="connsiteX11" fmla="*/ 188008 w 307649"/>
                <a:gd name="connsiteY11" fmla="*/ 247828 h 273466"/>
                <a:gd name="connsiteX12" fmla="*/ 188008 w 307649"/>
                <a:gd name="connsiteY12" fmla="*/ 153825 h 273466"/>
                <a:gd name="connsiteX13" fmla="*/ 307649 w 307649"/>
                <a:gd name="connsiteY13" fmla="*/ 145279 h 273466"/>
                <a:gd name="connsiteX14" fmla="*/ 222191 w 307649"/>
                <a:gd name="connsiteY14" fmla="*/ 102550 h 273466"/>
                <a:gd name="connsiteX15" fmla="*/ 230737 w 307649"/>
                <a:gd name="connsiteY15" fmla="*/ 34183 h 27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7649" h="273466">
                  <a:moveTo>
                    <a:pt x="230737" y="34183"/>
                  </a:moveTo>
                  <a:lnTo>
                    <a:pt x="188008" y="94004"/>
                  </a:lnTo>
                  <a:lnTo>
                    <a:pt x="111096" y="0"/>
                  </a:lnTo>
                  <a:lnTo>
                    <a:pt x="111096" y="153825"/>
                  </a:lnTo>
                  <a:lnTo>
                    <a:pt x="51275" y="119641"/>
                  </a:lnTo>
                  <a:lnTo>
                    <a:pt x="34183" y="188008"/>
                  </a:lnTo>
                  <a:lnTo>
                    <a:pt x="0" y="205099"/>
                  </a:lnTo>
                  <a:lnTo>
                    <a:pt x="0" y="273466"/>
                  </a:lnTo>
                  <a:lnTo>
                    <a:pt x="59821" y="247828"/>
                  </a:lnTo>
                  <a:lnTo>
                    <a:pt x="59821" y="179462"/>
                  </a:lnTo>
                  <a:lnTo>
                    <a:pt x="119641" y="179462"/>
                  </a:lnTo>
                  <a:lnTo>
                    <a:pt x="188008" y="247828"/>
                  </a:lnTo>
                  <a:lnTo>
                    <a:pt x="188008" y="153825"/>
                  </a:lnTo>
                  <a:lnTo>
                    <a:pt x="307649" y="145279"/>
                  </a:lnTo>
                  <a:lnTo>
                    <a:pt x="222191" y="102550"/>
                  </a:lnTo>
                  <a:lnTo>
                    <a:pt x="230737" y="34183"/>
                  </a:lnTo>
                  <a:close/>
                </a:path>
              </a:pathLst>
            </a:cu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20485780" y="7421531"/>
              <a:ext cx="743549" cy="712399"/>
            </a:xfrm>
            <a:custGeom>
              <a:avLst/>
              <a:gdLst>
                <a:gd name="connsiteX0" fmla="*/ 470019 w 504202"/>
                <a:gd name="connsiteY0" fmla="*/ 8545 h 487110"/>
                <a:gd name="connsiteX1" fmla="*/ 333286 w 504202"/>
                <a:gd name="connsiteY1" fmla="*/ 0 h 487110"/>
                <a:gd name="connsiteX2" fmla="*/ 444381 w 504202"/>
                <a:gd name="connsiteY2" fmla="*/ 94003 h 487110"/>
                <a:gd name="connsiteX3" fmla="*/ 393106 w 504202"/>
                <a:gd name="connsiteY3" fmla="*/ 179461 h 487110"/>
                <a:gd name="connsiteX4" fmla="*/ 333286 w 504202"/>
                <a:gd name="connsiteY4" fmla="*/ 273465 h 487110"/>
                <a:gd name="connsiteX5" fmla="*/ 307649 w 504202"/>
                <a:gd name="connsiteY5" fmla="*/ 239282 h 487110"/>
                <a:gd name="connsiteX6" fmla="*/ 230736 w 504202"/>
                <a:gd name="connsiteY6" fmla="*/ 316194 h 487110"/>
                <a:gd name="connsiteX7" fmla="*/ 145278 w 504202"/>
                <a:gd name="connsiteY7" fmla="*/ 367469 h 487110"/>
                <a:gd name="connsiteX8" fmla="*/ 42729 w 504202"/>
                <a:gd name="connsiteY8" fmla="*/ 367469 h 487110"/>
                <a:gd name="connsiteX9" fmla="*/ 0 w 504202"/>
                <a:gd name="connsiteY9" fmla="*/ 470018 h 487110"/>
                <a:gd name="connsiteX10" fmla="*/ 179462 w 504202"/>
                <a:gd name="connsiteY10" fmla="*/ 435835 h 487110"/>
                <a:gd name="connsiteX11" fmla="*/ 239282 w 504202"/>
                <a:gd name="connsiteY11" fmla="*/ 393106 h 487110"/>
                <a:gd name="connsiteX12" fmla="*/ 213645 w 504202"/>
                <a:gd name="connsiteY12" fmla="*/ 487110 h 487110"/>
                <a:gd name="connsiteX13" fmla="*/ 341832 w 504202"/>
                <a:gd name="connsiteY13" fmla="*/ 470018 h 487110"/>
                <a:gd name="connsiteX14" fmla="*/ 282011 w 504202"/>
                <a:gd name="connsiteY14" fmla="*/ 376014 h 487110"/>
                <a:gd name="connsiteX15" fmla="*/ 401652 w 504202"/>
                <a:gd name="connsiteY15" fmla="*/ 376014 h 487110"/>
                <a:gd name="connsiteX16" fmla="*/ 401652 w 504202"/>
                <a:gd name="connsiteY16" fmla="*/ 376014 h 487110"/>
                <a:gd name="connsiteX17" fmla="*/ 435835 w 504202"/>
                <a:gd name="connsiteY17" fmla="*/ 299102 h 487110"/>
                <a:gd name="connsiteX18" fmla="*/ 504202 w 504202"/>
                <a:gd name="connsiteY18" fmla="*/ 128186 h 487110"/>
                <a:gd name="connsiteX19" fmla="*/ 470019 w 504202"/>
                <a:gd name="connsiteY19" fmla="*/ 8545 h 48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4202" h="487110">
                  <a:moveTo>
                    <a:pt x="470019" y="8545"/>
                  </a:moveTo>
                  <a:lnTo>
                    <a:pt x="333286" y="0"/>
                  </a:lnTo>
                  <a:lnTo>
                    <a:pt x="444381" y="94003"/>
                  </a:lnTo>
                  <a:lnTo>
                    <a:pt x="393106" y="179461"/>
                  </a:lnTo>
                  <a:lnTo>
                    <a:pt x="333286" y="273465"/>
                  </a:lnTo>
                  <a:lnTo>
                    <a:pt x="307649" y="239282"/>
                  </a:lnTo>
                  <a:lnTo>
                    <a:pt x="230736" y="316194"/>
                  </a:lnTo>
                  <a:lnTo>
                    <a:pt x="145278" y="367469"/>
                  </a:lnTo>
                  <a:lnTo>
                    <a:pt x="42729" y="367469"/>
                  </a:lnTo>
                  <a:lnTo>
                    <a:pt x="0" y="470018"/>
                  </a:lnTo>
                  <a:lnTo>
                    <a:pt x="179462" y="435835"/>
                  </a:lnTo>
                  <a:lnTo>
                    <a:pt x="239282" y="393106"/>
                  </a:lnTo>
                  <a:lnTo>
                    <a:pt x="213645" y="487110"/>
                  </a:lnTo>
                  <a:lnTo>
                    <a:pt x="341832" y="470018"/>
                  </a:lnTo>
                  <a:lnTo>
                    <a:pt x="282011" y="376014"/>
                  </a:lnTo>
                  <a:lnTo>
                    <a:pt x="401652" y="376014"/>
                  </a:lnTo>
                  <a:lnTo>
                    <a:pt x="401652" y="376014"/>
                  </a:lnTo>
                  <a:lnTo>
                    <a:pt x="435835" y="299102"/>
                  </a:lnTo>
                  <a:lnTo>
                    <a:pt x="504202" y="128186"/>
                  </a:lnTo>
                  <a:lnTo>
                    <a:pt x="470019" y="8545"/>
                  </a:lnTo>
                  <a:close/>
                </a:path>
              </a:pathLst>
            </a:cu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20385184" y="8096437"/>
              <a:ext cx="214316" cy="299958"/>
            </a:xfrm>
            <a:custGeom>
              <a:avLst/>
              <a:gdLst>
                <a:gd name="connsiteX0" fmla="*/ 145278 w 145278"/>
                <a:gd name="connsiteY0" fmla="*/ 51275 h 205099"/>
                <a:gd name="connsiteX1" fmla="*/ 51274 w 145278"/>
                <a:gd name="connsiteY1" fmla="*/ 205099 h 205099"/>
                <a:gd name="connsiteX2" fmla="*/ 68366 w 145278"/>
                <a:gd name="connsiteY2" fmla="*/ 59821 h 205099"/>
                <a:gd name="connsiteX3" fmla="*/ 0 w 145278"/>
                <a:gd name="connsiteY3" fmla="*/ 59821 h 205099"/>
                <a:gd name="connsiteX4" fmla="*/ 51274 w 145278"/>
                <a:gd name="connsiteY4" fmla="*/ 0 h 205099"/>
                <a:gd name="connsiteX5" fmla="*/ 145278 w 145278"/>
                <a:gd name="connsiteY5" fmla="*/ 51275 h 20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278" h="205099">
                  <a:moveTo>
                    <a:pt x="145278" y="51275"/>
                  </a:moveTo>
                  <a:lnTo>
                    <a:pt x="51274" y="205099"/>
                  </a:lnTo>
                  <a:lnTo>
                    <a:pt x="68366" y="59821"/>
                  </a:lnTo>
                  <a:lnTo>
                    <a:pt x="0" y="59821"/>
                  </a:lnTo>
                  <a:lnTo>
                    <a:pt x="51274" y="0"/>
                  </a:lnTo>
                  <a:lnTo>
                    <a:pt x="145278" y="51275"/>
                  </a:lnTo>
                  <a:close/>
                </a:path>
              </a:pathLst>
            </a:cu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15092864" y="2984649"/>
              <a:ext cx="1180931" cy="1054021"/>
            </a:xfrm>
            <a:custGeom>
              <a:avLst/>
              <a:gdLst>
                <a:gd name="connsiteX0" fmla="*/ 282011 w 803305"/>
                <a:gd name="connsiteY0" fmla="*/ 709301 h 717847"/>
                <a:gd name="connsiteX1" fmla="*/ 230737 w 803305"/>
                <a:gd name="connsiteY1" fmla="*/ 649481 h 717847"/>
                <a:gd name="connsiteX2" fmla="*/ 196553 w 803305"/>
                <a:gd name="connsiteY2" fmla="*/ 504202 h 717847"/>
                <a:gd name="connsiteX3" fmla="*/ 358924 w 803305"/>
                <a:gd name="connsiteY3" fmla="*/ 316195 h 717847"/>
                <a:gd name="connsiteX4" fmla="*/ 427290 w 803305"/>
                <a:gd name="connsiteY4" fmla="*/ 273466 h 717847"/>
                <a:gd name="connsiteX5" fmla="*/ 521294 w 803305"/>
                <a:gd name="connsiteY5" fmla="*/ 205099 h 717847"/>
                <a:gd name="connsiteX6" fmla="*/ 760576 w 803305"/>
                <a:gd name="connsiteY6" fmla="*/ 119641 h 717847"/>
                <a:gd name="connsiteX7" fmla="*/ 803305 w 803305"/>
                <a:gd name="connsiteY7" fmla="*/ 17092 h 717847"/>
                <a:gd name="connsiteX8" fmla="*/ 760576 w 803305"/>
                <a:gd name="connsiteY8" fmla="*/ 0 h 717847"/>
                <a:gd name="connsiteX9" fmla="*/ 640935 w 803305"/>
                <a:gd name="connsiteY9" fmla="*/ 94004 h 717847"/>
                <a:gd name="connsiteX10" fmla="*/ 410198 w 803305"/>
                <a:gd name="connsiteY10" fmla="*/ 119641 h 717847"/>
                <a:gd name="connsiteX11" fmla="*/ 213645 w 803305"/>
                <a:gd name="connsiteY11" fmla="*/ 239283 h 717847"/>
                <a:gd name="connsiteX12" fmla="*/ 128187 w 803305"/>
                <a:gd name="connsiteY12" fmla="*/ 367469 h 717847"/>
                <a:gd name="connsiteX13" fmla="*/ 128187 w 803305"/>
                <a:gd name="connsiteY13" fmla="*/ 367469 h 717847"/>
                <a:gd name="connsiteX14" fmla="*/ 102550 w 803305"/>
                <a:gd name="connsiteY14" fmla="*/ 487111 h 717847"/>
                <a:gd name="connsiteX15" fmla="*/ 51275 w 803305"/>
                <a:gd name="connsiteY15" fmla="*/ 572569 h 717847"/>
                <a:gd name="connsiteX16" fmla="*/ 0 w 803305"/>
                <a:gd name="connsiteY16" fmla="*/ 564023 h 717847"/>
                <a:gd name="connsiteX17" fmla="*/ 42729 w 803305"/>
                <a:gd name="connsiteY17" fmla="*/ 640935 h 717847"/>
                <a:gd name="connsiteX18" fmla="*/ 136733 w 803305"/>
                <a:gd name="connsiteY18" fmla="*/ 640935 h 717847"/>
                <a:gd name="connsiteX19" fmla="*/ 111095 w 803305"/>
                <a:gd name="connsiteY19" fmla="*/ 717847 h 717847"/>
                <a:gd name="connsiteX20" fmla="*/ 282011 w 803305"/>
                <a:gd name="connsiteY20" fmla="*/ 709301 h 71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3305" h="717847">
                  <a:moveTo>
                    <a:pt x="282011" y="709301"/>
                  </a:moveTo>
                  <a:lnTo>
                    <a:pt x="230737" y="649481"/>
                  </a:lnTo>
                  <a:lnTo>
                    <a:pt x="196553" y="504202"/>
                  </a:lnTo>
                  <a:lnTo>
                    <a:pt x="358924" y="316195"/>
                  </a:lnTo>
                  <a:lnTo>
                    <a:pt x="427290" y="273466"/>
                  </a:lnTo>
                  <a:lnTo>
                    <a:pt x="521294" y="205099"/>
                  </a:lnTo>
                  <a:lnTo>
                    <a:pt x="760576" y="119641"/>
                  </a:lnTo>
                  <a:lnTo>
                    <a:pt x="803305" y="17092"/>
                  </a:lnTo>
                  <a:lnTo>
                    <a:pt x="760576" y="0"/>
                  </a:lnTo>
                  <a:lnTo>
                    <a:pt x="640935" y="94004"/>
                  </a:lnTo>
                  <a:lnTo>
                    <a:pt x="410198" y="119641"/>
                  </a:lnTo>
                  <a:lnTo>
                    <a:pt x="213645" y="239283"/>
                  </a:lnTo>
                  <a:lnTo>
                    <a:pt x="128187" y="367469"/>
                  </a:lnTo>
                  <a:lnTo>
                    <a:pt x="128187" y="367469"/>
                  </a:lnTo>
                  <a:lnTo>
                    <a:pt x="102550" y="487111"/>
                  </a:lnTo>
                  <a:lnTo>
                    <a:pt x="51275" y="572569"/>
                  </a:lnTo>
                  <a:lnTo>
                    <a:pt x="0" y="564023"/>
                  </a:lnTo>
                  <a:lnTo>
                    <a:pt x="42729" y="640935"/>
                  </a:lnTo>
                  <a:lnTo>
                    <a:pt x="136733" y="640935"/>
                  </a:lnTo>
                  <a:lnTo>
                    <a:pt x="111095" y="717847"/>
                  </a:lnTo>
                  <a:lnTo>
                    <a:pt x="282011" y="709301"/>
                  </a:lnTo>
                  <a:close/>
                </a:path>
              </a:pathLst>
            </a:cu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17970836" y="2459722"/>
              <a:ext cx="415511" cy="224969"/>
            </a:xfrm>
            <a:custGeom>
              <a:avLst/>
              <a:gdLst>
                <a:gd name="connsiteX0" fmla="*/ 239282 w 282011"/>
                <a:gd name="connsiteY0" fmla="*/ 0 h 153824"/>
                <a:gd name="connsiteX1" fmla="*/ 153824 w 282011"/>
                <a:gd name="connsiteY1" fmla="*/ 68366 h 153824"/>
                <a:gd name="connsiteX2" fmla="*/ 102550 w 282011"/>
                <a:gd name="connsiteY2" fmla="*/ 25637 h 153824"/>
                <a:gd name="connsiteX3" fmla="*/ 51275 w 282011"/>
                <a:gd name="connsiteY3" fmla="*/ 42729 h 153824"/>
                <a:gd name="connsiteX4" fmla="*/ 0 w 282011"/>
                <a:gd name="connsiteY4" fmla="*/ 85458 h 153824"/>
                <a:gd name="connsiteX5" fmla="*/ 119641 w 282011"/>
                <a:gd name="connsiteY5" fmla="*/ 136733 h 153824"/>
                <a:gd name="connsiteX6" fmla="*/ 282011 w 282011"/>
                <a:gd name="connsiteY6" fmla="*/ 153824 h 153824"/>
                <a:gd name="connsiteX7" fmla="*/ 282011 w 282011"/>
                <a:gd name="connsiteY7" fmla="*/ 85458 h 153824"/>
                <a:gd name="connsiteX8" fmla="*/ 239282 w 282011"/>
                <a:gd name="connsiteY8" fmla="*/ 0 h 15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011" h="153824">
                  <a:moveTo>
                    <a:pt x="239282" y="0"/>
                  </a:moveTo>
                  <a:lnTo>
                    <a:pt x="153824" y="68366"/>
                  </a:lnTo>
                  <a:lnTo>
                    <a:pt x="102550" y="25637"/>
                  </a:lnTo>
                  <a:lnTo>
                    <a:pt x="51275" y="42729"/>
                  </a:lnTo>
                  <a:lnTo>
                    <a:pt x="0" y="85458"/>
                  </a:lnTo>
                  <a:lnTo>
                    <a:pt x="119641" y="136733"/>
                  </a:lnTo>
                  <a:lnTo>
                    <a:pt x="282011" y="153824"/>
                  </a:lnTo>
                  <a:lnTo>
                    <a:pt x="282011" y="85458"/>
                  </a:lnTo>
                  <a:lnTo>
                    <a:pt x="239282" y="0"/>
                  </a:lnTo>
                  <a:close/>
                </a:path>
              </a:pathLst>
            </a:cu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18364480" y="2559708"/>
              <a:ext cx="450502" cy="349951"/>
            </a:xfrm>
            <a:custGeom>
              <a:avLst/>
              <a:gdLst>
                <a:gd name="connsiteX0" fmla="*/ 76912 w 307648"/>
                <a:gd name="connsiteY0" fmla="*/ 8546 h 239283"/>
                <a:gd name="connsiteX1" fmla="*/ 17091 w 307648"/>
                <a:gd name="connsiteY1" fmla="*/ 119641 h 239283"/>
                <a:gd name="connsiteX2" fmla="*/ 0 w 307648"/>
                <a:gd name="connsiteY2" fmla="*/ 239283 h 239283"/>
                <a:gd name="connsiteX3" fmla="*/ 111095 w 307648"/>
                <a:gd name="connsiteY3" fmla="*/ 153825 h 239283"/>
                <a:gd name="connsiteX4" fmla="*/ 307648 w 307648"/>
                <a:gd name="connsiteY4" fmla="*/ 145279 h 239283"/>
                <a:gd name="connsiteX5" fmla="*/ 213645 w 307648"/>
                <a:gd name="connsiteY5" fmla="*/ 76912 h 239283"/>
                <a:gd name="connsiteX6" fmla="*/ 136732 w 307648"/>
                <a:gd name="connsiteY6" fmla="*/ 76912 h 239283"/>
                <a:gd name="connsiteX7" fmla="*/ 170916 w 307648"/>
                <a:gd name="connsiteY7" fmla="*/ 0 h 239283"/>
                <a:gd name="connsiteX8" fmla="*/ 76912 w 307648"/>
                <a:gd name="connsiteY8" fmla="*/ 8546 h 23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48" h="239283">
                  <a:moveTo>
                    <a:pt x="76912" y="8546"/>
                  </a:moveTo>
                  <a:lnTo>
                    <a:pt x="17091" y="119641"/>
                  </a:lnTo>
                  <a:lnTo>
                    <a:pt x="0" y="239283"/>
                  </a:lnTo>
                  <a:lnTo>
                    <a:pt x="111095" y="153825"/>
                  </a:lnTo>
                  <a:lnTo>
                    <a:pt x="307648" y="145279"/>
                  </a:lnTo>
                  <a:lnTo>
                    <a:pt x="213645" y="76912"/>
                  </a:lnTo>
                  <a:lnTo>
                    <a:pt x="136732" y="76912"/>
                  </a:lnTo>
                  <a:lnTo>
                    <a:pt x="170916" y="0"/>
                  </a:lnTo>
                  <a:lnTo>
                    <a:pt x="76912" y="8546"/>
                  </a:lnTo>
                  <a:close/>
                </a:path>
              </a:pathLst>
            </a:cu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17909603" y="2197260"/>
              <a:ext cx="314915" cy="237466"/>
            </a:xfrm>
            <a:custGeom>
              <a:avLst/>
              <a:gdLst>
                <a:gd name="connsiteX0" fmla="*/ 68366 w 213645"/>
                <a:gd name="connsiteY0" fmla="*/ 0 h 162370"/>
                <a:gd name="connsiteX1" fmla="*/ 213645 w 213645"/>
                <a:gd name="connsiteY1" fmla="*/ 102550 h 162370"/>
                <a:gd name="connsiteX2" fmla="*/ 196553 w 213645"/>
                <a:gd name="connsiteY2" fmla="*/ 162370 h 162370"/>
                <a:gd name="connsiteX3" fmla="*/ 76912 w 213645"/>
                <a:gd name="connsiteY3" fmla="*/ 162370 h 162370"/>
                <a:gd name="connsiteX4" fmla="*/ 0 w 213645"/>
                <a:gd name="connsiteY4" fmla="*/ 162370 h 162370"/>
                <a:gd name="connsiteX5" fmla="*/ 8546 w 213645"/>
                <a:gd name="connsiteY5" fmla="*/ 59821 h 162370"/>
                <a:gd name="connsiteX6" fmla="*/ 94004 w 213645"/>
                <a:gd name="connsiteY6" fmla="*/ 59821 h 162370"/>
                <a:gd name="connsiteX7" fmla="*/ 68366 w 213645"/>
                <a:gd name="connsiteY7" fmla="*/ 0 h 16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645" h="162370">
                  <a:moveTo>
                    <a:pt x="68366" y="0"/>
                  </a:moveTo>
                  <a:lnTo>
                    <a:pt x="213645" y="102550"/>
                  </a:lnTo>
                  <a:lnTo>
                    <a:pt x="196553" y="162370"/>
                  </a:lnTo>
                  <a:lnTo>
                    <a:pt x="76912" y="162370"/>
                  </a:lnTo>
                  <a:lnTo>
                    <a:pt x="0" y="162370"/>
                  </a:lnTo>
                  <a:lnTo>
                    <a:pt x="8546" y="59821"/>
                  </a:lnTo>
                  <a:lnTo>
                    <a:pt x="94004" y="59821"/>
                  </a:lnTo>
                  <a:lnTo>
                    <a:pt x="68366" y="0"/>
                  </a:lnTo>
                  <a:close/>
                </a:path>
              </a:pathLst>
            </a:cu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20914414" y="3109631"/>
              <a:ext cx="341158" cy="291626"/>
            </a:xfrm>
            <a:custGeom>
              <a:avLst/>
              <a:gdLst>
                <a:gd name="connsiteX0" fmla="*/ 222191 w 230736"/>
                <a:gd name="connsiteY0" fmla="*/ 34183 h 196554"/>
                <a:gd name="connsiteX1" fmla="*/ 196553 w 230736"/>
                <a:gd name="connsiteY1" fmla="*/ 94004 h 196554"/>
                <a:gd name="connsiteX2" fmla="*/ 230736 w 230736"/>
                <a:gd name="connsiteY2" fmla="*/ 162370 h 196554"/>
                <a:gd name="connsiteX3" fmla="*/ 102549 w 230736"/>
                <a:gd name="connsiteY3" fmla="*/ 188008 h 196554"/>
                <a:gd name="connsiteX4" fmla="*/ 85458 w 230736"/>
                <a:gd name="connsiteY4" fmla="*/ 196554 h 196554"/>
                <a:gd name="connsiteX5" fmla="*/ 0 w 230736"/>
                <a:gd name="connsiteY5" fmla="*/ 170916 h 196554"/>
                <a:gd name="connsiteX6" fmla="*/ 25637 w 230736"/>
                <a:gd name="connsiteY6" fmla="*/ 0 h 196554"/>
                <a:gd name="connsiteX7" fmla="*/ 162370 w 230736"/>
                <a:gd name="connsiteY7" fmla="*/ 94004 h 196554"/>
                <a:gd name="connsiteX8" fmla="*/ 222191 w 230736"/>
                <a:gd name="connsiteY8" fmla="*/ 34183 h 196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36" h="196554">
                  <a:moveTo>
                    <a:pt x="222191" y="34183"/>
                  </a:moveTo>
                  <a:lnTo>
                    <a:pt x="196553" y="94004"/>
                  </a:lnTo>
                  <a:lnTo>
                    <a:pt x="230736" y="162370"/>
                  </a:lnTo>
                  <a:lnTo>
                    <a:pt x="102549" y="188008"/>
                  </a:lnTo>
                  <a:lnTo>
                    <a:pt x="85458" y="196554"/>
                  </a:lnTo>
                  <a:lnTo>
                    <a:pt x="0" y="170916"/>
                  </a:lnTo>
                  <a:lnTo>
                    <a:pt x="25637" y="0"/>
                  </a:lnTo>
                  <a:lnTo>
                    <a:pt x="162370" y="94004"/>
                  </a:lnTo>
                  <a:lnTo>
                    <a:pt x="222191" y="34183"/>
                  </a:lnTo>
                  <a:close/>
                </a:path>
              </a:pathLst>
            </a:cu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21329928" y="3172124"/>
              <a:ext cx="126839" cy="191640"/>
            </a:xfrm>
            <a:custGeom>
              <a:avLst/>
              <a:gdLst>
                <a:gd name="connsiteX0" fmla="*/ 85458 w 85458"/>
                <a:gd name="connsiteY0" fmla="*/ 0 h 128187"/>
                <a:gd name="connsiteX1" fmla="*/ 0 w 85458"/>
                <a:gd name="connsiteY1" fmla="*/ 0 h 128187"/>
                <a:gd name="connsiteX2" fmla="*/ 42729 w 85458"/>
                <a:gd name="connsiteY2" fmla="*/ 128187 h 128187"/>
                <a:gd name="connsiteX3" fmla="*/ 85458 w 85458"/>
                <a:gd name="connsiteY3" fmla="*/ 0 h 12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58" h="128187">
                  <a:moveTo>
                    <a:pt x="85458" y="0"/>
                  </a:moveTo>
                  <a:lnTo>
                    <a:pt x="0" y="0"/>
                  </a:lnTo>
                  <a:lnTo>
                    <a:pt x="42729" y="128187"/>
                  </a:lnTo>
                  <a:lnTo>
                    <a:pt x="85458" y="0"/>
                  </a:lnTo>
                  <a:close/>
                </a:path>
              </a:pathLst>
            </a:cu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21531124" y="3301271"/>
              <a:ext cx="262429" cy="112486"/>
            </a:xfrm>
            <a:custGeom>
              <a:avLst/>
              <a:gdLst>
                <a:gd name="connsiteX0" fmla="*/ 179462 w 179462"/>
                <a:gd name="connsiteY0" fmla="*/ 0 h 76912"/>
                <a:gd name="connsiteX1" fmla="*/ 0 w 179462"/>
                <a:gd name="connsiteY1" fmla="*/ 0 h 76912"/>
                <a:gd name="connsiteX2" fmla="*/ 8546 w 179462"/>
                <a:gd name="connsiteY2" fmla="*/ 51275 h 76912"/>
                <a:gd name="connsiteX3" fmla="*/ 102549 w 179462"/>
                <a:gd name="connsiteY3" fmla="*/ 76912 h 76912"/>
                <a:gd name="connsiteX4" fmla="*/ 179462 w 179462"/>
                <a:gd name="connsiteY4" fmla="*/ 0 h 7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462" h="76912">
                  <a:moveTo>
                    <a:pt x="179462" y="0"/>
                  </a:moveTo>
                  <a:lnTo>
                    <a:pt x="0" y="0"/>
                  </a:lnTo>
                  <a:lnTo>
                    <a:pt x="8546" y="51275"/>
                  </a:lnTo>
                  <a:lnTo>
                    <a:pt x="102549" y="76912"/>
                  </a:lnTo>
                  <a:lnTo>
                    <a:pt x="179462" y="0"/>
                  </a:lnTo>
                  <a:close/>
                </a:path>
              </a:pathLst>
            </a:cu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23683042" y="3826198"/>
              <a:ext cx="223063" cy="174976"/>
            </a:xfrm>
            <a:custGeom>
              <a:avLst/>
              <a:gdLst>
                <a:gd name="connsiteX0" fmla="*/ 153824 w 153824"/>
                <a:gd name="connsiteY0" fmla="*/ 25637 h 119641"/>
                <a:gd name="connsiteX1" fmla="*/ 94003 w 153824"/>
                <a:gd name="connsiteY1" fmla="*/ 0 h 119641"/>
                <a:gd name="connsiteX2" fmla="*/ 0 w 153824"/>
                <a:gd name="connsiteY2" fmla="*/ 111095 h 119641"/>
                <a:gd name="connsiteX3" fmla="*/ 94003 w 153824"/>
                <a:gd name="connsiteY3" fmla="*/ 119641 h 119641"/>
                <a:gd name="connsiteX4" fmla="*/ 153824 w 153824"/>
                <a:gd name="connsiteY4" fmla="*/ 25637 h 11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24" h="119641">
                  <a:moveTo>
                    <a:pt x="153824" y="25637"/>
                  </a:moveTo>
                  <a:lnTo>
                    <a:pt x="94003" y="0"/>
                  </a:lnTo>
                  <a:lnTo>
                    <a:pt x="0" y="111095"/>
                  </a:lnTo>
                  <a:lnTo>
                    <a:pt x="94003" y="119641"/>
                  </a:lnTo>
                  <a:lnTo>
                    <a:pt x="153824" y="25637"/>
                  </a:lnTo>
                  <a:close/>
                </a:path>
              </a:pathLst>
            </a:cu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18954944" y="9296270"/>
              <a:ext cx="174953" cy="154144"/>
            </a:xfrm>
            <a:custGeom>
              <a:avLst/>
              <a:gdLst>
                <a:gd name="connsiteX0" fmla="*/ 119641 w 119641"/>
                <a:gd name="connsiteY0" fmla="*/ 0 h 102549"/>
                <a:gd name="connsiteX1" fmla="*/ 0 w 119641"/>
                <a:gd name="connsiteY1" fmla="*/ 25637 h 102549"/>
                <a:gd name="connsiteX2" fmla="*/ 0 w 119641"/>
                <a:gd name="connsiteY2" fmla="*/ 25637 h 102549"/>
                <a:gd name="connsiteX3" fmla="*/ 102550 w 119641"/>
                <a:gd name="connsiteY3" fmla="*/ 102549 h 102549"/>
                <a:gd name="connsiteX4" fmla="*/ 119641 w 119641"/>
                <a:gd name="connsiteY4" fmla="*/ 0 h 10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641" h="102549">
                  <a:moveTo>
                    <a:pt x="119641" y="0"/>
                  </a:moveTo>
                  <a:lnTo>
                    <a:pt x="0" y="25637"/>
                  </a:lnTo>
                  <a:lnTo>
                    <a:pt x="0" y="25637"/>
                  </a:lnTo>
                  <a:lnTo>
                    <a:pt x="102550" y="102549"/>
                  </a:lnTo>
                  <a:lnTo>
                    <a:pt x="119641" y="0"/>
                  </a:lnTo>
                  <a:close/>
                </a:path>
              </a:pathLst>
            </a:cu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19759726" y="8908823"/>
              <a:ext cx="74356" cy="224969"/>
            </a:xfrm>
            <a:custGeom>
              <a:avLst/>
              <a:gdLst>
                <a:gd name="connsiteX0" fmla="*/ 42729 w 51275"/>
                <a:gd name="connsiteY0" fmla="*/ 0 h 153824"/>
                <a:gd name="connsiteX1" fmla="*/ 0 w 51275"/>
                <a:gd name="connsiteY1" fmla="*/ 34183 h 153824"/>
                <a:gd name="connsiteX2" fmla="*/ 17091 w 51275"/>
                <a:gd name="connsiteY2" fmla="*/ 153824 h 153824"/>
                <a:gd name="connsiteX3" fmla="*/ 51275 w 51275"/>
                <a:gd name="connsiteY3" fmla="*/ 145279 h 153824"/>
                <a:gd name="connsiteX4" fmla="*/ 42729 w 51275"/>
                <a:gd name="connsiteY4" fmla="*/ 0 h 15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75" h="153824">
                  <a:moveTo>
                    <a:pt x="42729" y="0"/>
                  </a:moveTo>
                  <a:lnTo>
                    <a:pt x="0" y="34183"/>
                  </a:lnTo>
                  <a:lnTo>
                    <a:pt x="17091" y="153824"/>
                  </a:lnTo>
                  <a:lnTo>
                    <a:pt x="51275" y="145279"/>
                  </a:lnTo>
                  <a:lnTo>
                    <a:pt x="42729" y="0"/>
                  </a:lnTo>
                  <a:close/>
                </a:path>
              </a:pathLst>
            </a:cu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19746606" y="9396256"/>
              <a:ext cx="188073" cy="541591"/>
            </a:xfrm>
            <a:custGeom>
              <a:avLst/>
              <a:gdLst>
                <a:gd name="connsiteX0" fmla="*/ 76912 w 128187"/>
                <a:gd name="connsiteY0" fmla="*/ 0 h 367469"/>
                <a:gd name="connsiteX1" fmla="*/ 17092 w 128187"/>
                <a:gd name="connsiteY1" fmla="*/ 128187 h 367469"/>
                <a:gd name="connsiteX2" fmla="*/ 0 w 128187"/>
                <a:gd name="connsiteY2" fmla="*/ 205099 h 367469"/>
                <a:gd name="connsiteX3" fmla="*/ 59821 w 128187"/>
                <a:gd name="connsiteY3" fmla="*/ 307649 h 367469"/>
                <a:gd name="connsiteX4" fmla="*/ 51275 w 128187"/>
                <a:gd name="connsiteY4" fmla="*/ 367469 h 367469"/>
                <a:gd name="connsiteX5" fmla="*/ 76912 w 128187"/>
                <a:gd name="connsiteY5" fmla="*/ 247828 h 367469"/>
                <a:gd name="connsiteX6" fmla="*/ 128187 w 128187"/>
                <a:gd name="connsiteY6" fmla="*/ 119641 h 367469"/>
                <a:gd name="connsiteX7" fmla="*/ 76912 w 128187"/>
                <a:gd name="connsiteY7" fmla="*/ 0 h 36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187" h="367469">
                  <a:moveTo>
                    <a:pt x="76912" y="0"/>
                  </a:moveTo>
                  <a:lnTo>
                    <a:pt x="17092" y="128187"/>
                  </a:lnTo>
                  <a:lnTo>
                    <a:pt x="0" y="205099"/>
                  </a:lnTo>
                  <a:lnTo>
                    <a:pt x="59821" y="307649"/>
                  </a:lnTo>
                  <a:lnTo>
                    <a:pt x="51275" y="367469"/>
                  </a:lnTo>
                  <a:lnTo>
                    <a:pt x="76912" y="247828"/>
                  </a:lnTo>
                  <a:lnTo>
                    <a:pt x="128187" y="119641"/>
                  </a:lnTo>
                  <a:lnTo>
                    <a:pt x="76912" y="0"/>
                  </a:lnTo>
                  <a:close/>
                </a:path>
              </a:pathLst>
            </a:cu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20035278" y="9937847"/>
              <a:ext cx="100596" cy="66657"/>
            </a:xfrm>
            <a:prstGeom prst="ellipse">
              <a:avLst/>
            </a:pr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19908436" y="9796200"/>
              <a:ext cx="100599" cy="66657"/>
            </a:xfrm>
            <a:prstGeom prst="ellipse">
              <a:avLst/>
            </a:pr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19882193" y="10008669"/>
              <a:ext cx="100599" cy="66657"/>
            </a:xfrm>
            <a:prstGeom prst="ellipse">
              <a:avLst/>
            </a:pr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19908436" y="10108655"/>
              <a:ext cx="100599" cy="66657"/>
            </a:xfrm>
            <a:prstGeom prst="ellipse">
              <a:avLst/>
            </a:pr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19834083" y="10187812"/>
              <a:ext cx="376148" cy="287459"/>
            </a:xfrm>
            <a:custGeom>
              <a:avLst/>
              <a:gdLst>
                <a:gd name="connsiteX0" fmla="*/ 188007 w 256373"/>
                <a:gd name="connsiteY0" fmla="*/ 0 h 196553"/>
                <a:gd name="connsiteX1" fmla="*/ 153824 w 256373"/>
                <a:gd name="connsiteY1" fmla="*/ 59821 h 196553"/>
                <a:gd name="connsiteX2" fmla="*/ 59820 w 256373"/>
                <a:gd name="connsiteY2" fmla="*/ 51275 h 196553"/>
                <a:gd name="connsiteX3" fmla="*/ 0 w 256373"/>
                <a:gd name="connsiteY3" fmla="*/ 188008 h 196553"/>
                <a:gd name="connsiteX4" fmla="*/ 111095 w 256373"/>
                <a:gd name="connsiteY4" fmla="*/ 76912 h 196553"/>
                <a:gd name="connsiteX5" fmla="*/ 119641 w 256373"/>
                <a:gd name="connsiteY5" fmla="*/ 196553 h 196553"/>
                <a:gd name="connsiteX6" fmla="*/ 188007 w 256373"/>
                <a:gd name="connsiteY6" fmla="*/ 196553 h 196553"/>
                <a:gd name="connsiteX7" fmla="*/ 188007 w 256373"/>
                <a:gd name="connsiteY7" fmla="*/ 85458 h 196553"/>
                <a:gd name="connsiteX8" fmla="*/ 256373 w 256373"/>
                <a:gd name="connsiteY8" fmla="*/ 145279 h 196553"/>
                <a:gd name="connsiteX9" fmla="*/ 247828 w 256373"/>
                <a:gd name="connsiteY9" fmla="*/ 8546 h 196553"/>
                <a:gd name="connsiteX10" fmla="*/ 188007 w 256373"/>
                <a:gd name="connsiteY10" fmla="*/ 0 h 19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373" h="196553">
                  <a:moveTo>
                    <a:pt x="188007" y="0"/>
                  </a:moveTo>
                  <a:lnTo>
                    <a:pt x="153824" y="59821"/>
                  </a:lnTo>
                  <a:lnTo>
                    <a:pt x="59820" y="51275"/>
                  </a:lnTo>
                  <a:lnTo>
                    <a:pt x="0" y="188008"/>
                  </a:lnTo>
                  <a:lnTo>
                    <a:pt x="111095" y="76912"/>
                  </a:lnTo>
                  <a:lnTo>
                    <a:pt x="119641" y="196553"/>
                  </a:lnTo>
                  <a:lnTo>
                    <a:pt x="188007" y="196553"/>
                  </a:lnTo>
                  <a:lnTo>
                    <a:pt x="188007" y="85458"/>
                  </a:lnTo>
                  <a:lnTo>
                    <a:pt x="256373" y="145279"/>
                  </a:lnTo>
                  <a:lnTo>
                    <a:pt x="247828" y="8546"/>
                  </a:lnTo>
                  <a:lnTo>
                    <a:pt x="188007" y="0"/>
                  </a:lnTo>
                  <a:close/>
                </a:path>
              </a:pathLst>
            </a:cu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19545411" y="10012837"/>
              <a:ext cx="161830" cy="299958"/>
            </a:xfrm>
            <a:custGeom>
              <a:avLst/>
              <a:gdLst>
                <a:gd name="connsiteX0" fmla="*/ 111096 w 111096"/>
                <a:gd name="connsiteY0" fmla="*/ 0 h 205099"/>
                <a:gd name="connsiteX1" fmla="*/ 0 w 111096"/>
                <a:gd name="connsiteY1" fmla="*/ 205099 h 205099"/>
                <a:gd name="connsiteX2" fmla="*/ 111096 w 111096"/>
                <a:gd name="connsiteY2" fmla="*/ 0 h 20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096" h="205099">
                  <a:moveTo>
                    <a:pt x="111096" y="0"/>
                  </a:moveTo>
                  <a:lnTo>
                    <a:pt x="0" y="205099"/>
                  </a:lnTo>
                  <a:lnTo>
                    <a:pt x="111096" y="0"/>
                  </a:lnTo>
                  <a:close/>
                </a:path>
              </a:pathLst>
            </a:custGeom>
            <a:solidFill>
              <a:srgbClr val="0A8138"/>
            </a:solidFill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</p:grpSp>
      <p:grpSp>
        <p:nvGrpSpPr>
          <p:cNvPr id="8" name="Group 221"/>
          <p:cNvGrpSpPr/>
          <p:nvPr/>
        </p:nvGrpSpPr>
        <p:grpSpPr>
          <a:xfrm>
            <a:off x="6539344" y="3641434"/>
            <a:ext cx="2052380" cy="2132349"/>
            <a:chOff x="2247544" y="1384419"/>
            <a:chExt cx="5230026" cy="5050564"/>
          </a:xfrm>
          <a:solidFill>
            <a:srgbClr val="0A8138"/>
          </a:solidFill>
        </p:grpSpPr>
        <p:sp>
          <p:nvSpPr>
            <p:cNvPr id="223" name="Freeform 222"/>
            <p:cNvSpPr/>
            <p:nvPr/>
          </p:nvSpPr>
          <p:spPr>
            <a:xfrm>
              <a:off x="2358639" y="1384419"/>
              <a:ext cx="529840" cy="1187865"/>
            </a:xfrm>
            <a:custGeom>
              <a:avLst/>
              <a:gdLst>
                <a:gd name="connsiteX0" fmla="*/ 0 w 529840"/>
                <a:gd name="connsiteY0" fmla="*/ 0 h 1187865"/>
                <a:gd name="connsiteX1" fmla="*/ 59821 w 529840"/>
                <a:gd name="connsiteY1" fmla="*/ 94003 h 1187865"/>
                <a:gd name="connsiteX2" fmla="*/ 76912 w 529840"/>
                <a:gd name="connsiteY2" fmla="*/ 162370 h 1187865"/>
                <a:gd name="connsiteX3" fmla="*/ 128187 w 529840"/>
                <a:gd name="connsiteY3" fmla="*/ 307648 h 1187865"/>
                <a:gd name="connsiteX4" fmla="*/ 94004 w 529840"/>
                <a:gd name="connsiteY4" fmla="*/ 410198 h 1187865"/>
                <a:gd name="connsiteX5" fmla="*/ 94004 w 529840"/>
                <a:gd name="connsiteY5" fmla="*/ 495656 h 1187865"/>
                <a:gd name="connsiteX6" fmla="*/ 111096 w 529840"/>
                <a:gd name="connsiteY6" fmla="*/ 632388 h 1187865"/>
                <a:gd name="connsiteX7" fmla="*/ 213645 w 529840"/>
                <a:gd name="connsiteY7" fmla="*/ 752030 h 1187865"/>
                <a:gd name="connsiteX8" fmla="*/ 239282 w 529840"/>
                <a:gd name="connsiteY8" fmla="*/ 922945 h 1187865"/>
                <a:gd name="connsiteX9" fmla="*/ 307649 w 529840"/>
                <a:gd name="connsiteY9" fmla="*/ 1034041 h 1187865"/>
                <a:gd name="connsiteX10" fmla="*/ 299103 w 529840"/>
                <a:gd name="connsiteY10" fmla="*/ 1068224 h 1187865"/>
                <a:gd name="connsiteX11" fmla="*/ 444382 w 529840"/>
                <a:gd name="connsiteY11" fmla="*/ 1187865 h 1187865"/>
                <a:gd name="connsiteX12" fmla="*/ 452927 w 529840"/>
                <a:gd name="connsiteY12" fmla="*/ 1059678 h 1187865"/>
                <a:gd name="connsiteX13" fmla="*/ 418744 w 529840"/>
                <a:gd name="connsiteY13" fmla="*/ 880217 h 1187865"/>
                <a:gd name="connsiteX14" fmla="*/ 299103 w 529840"/>
                <a:gd name="connsiteY14" fmla="*/ 769121 h 1187865"/>
                <a:gd name="connsiteX15" fmla="*/ 205099 w 529840"/>
                <a:gd name="connsiteY15" fmla="*/ 666572 h 1187865"/>
                <a:gd name="connsiteX16" fmla="*/ 205099 w 529840"/>
                <a:gd name="connsiteY16" fmla="*/ 538385 h 1187865"/>
                <a:gd name="connsiteX17" fmla="*/ 162370 w 529840"/>
                <a:gd name="connsiteY17" fmla="*/ 504202 h 1187865"/>
                <a:gd name="connsiteX18" fmla="*/ 222191 w 529840"/>
                <a:gd name="connsiteY18" fmla="*/ 358923 h 1187865"/>
                <a:gd name="connsiteX19" fmla="*/ 230737 w 529840"/>
                <a:gd name="connsiteY19" fmla="*/ 273465 h 1187865"/>
                <a:gd name="connsiteX20" fmla="*/ 290557 w 529840"/>
                <a:gd name="connsiteY20" fmla="*/ 299102 h 1187865"/>
                <a:gd name="connsiteX21" fmla="*/ 393107 w 529840"/>
                <a:gd name="connsiteY21" fmla="*/ 410198 h 1187865"/>
                <a:gd name="connsiteX22" fmla="*/ 521294 w 529840"/>
                <a:gd name="connsiteY22" fmla="*/ 504202 h 1187865"/>
                <a:gd name="connsiteX23" fmla="*/ 529840 w 529840"/>
                <a:gd name="connsiteY23" fmla="*/ 247828 h 1187865"/>
                <a:gd name="connsiteX24" fmla="*/ 59821 w 529840"/>
                <a:gd name="connsiteY24" fmla="*/ 128187 h 1187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9840" h="1187865">
                  <a:moveTo>
                    <a:pt x="0" y="0"/>
                  </a:moveTo>
                  <a:lnTo>
                    <a:pt x="59821" y="94003"/>
                  </a:lnTo>
                  <a:lnTo>
                    <a:pt x="76912" y="162370"/>
                  </a:lnTo>
                  <a:lnTo>
                    <a:pt x="128187" y="307648"/>
                  </a:lnTo>
                  <a:lnTo>
                    <a:pt x="94004" y="410198"/>
                  </a:lnTo>
                  <a:lnTo>
                    <a:pt x="94004" y="495656"/>
                  </a:lnTo>
                  <a:lnTo>
                    <a:pt x="111096" y="632388"/>
                  </a:lnTo>
                  <a:lnTo>
                    <a:pt x="213645" y="752030"/>
                  </a:lnTo>
                  <a:lnTo>
                    <a:pt x="239282" y="922945"/>
                  </a:lnTo>
                  <a:lnTo>
                    <a:pt x="307649" y="1034041"/>
                  </a:lnTo>
                  <a:lnTo>
                    <a:pt x="299103" y="1068224"/>
                  </a:lnTo>
                  <a:lnTo>
                    <a:pt x="444382" y="1187865"/>
                  </a:lnTo>
                  <a:lnTo>
                    <a:pt x="452927" y="1059678"/>
                  </a:lnTo>
                  <a:lnTo>
                    <a:pt x="418744" y="880217"/>
                  </a:lnTo>
                  <a:lnTo>
                    <a:pt x="299103" y="769121"/>
                  </a:lnTo>
                  <a:lnTo>
                    <a:pt x="205099" y="666572"/>
                  </a:lnTo>
                  <a:lnTo>
                    <a:pt x="205099" y="538385"/>
                  </a:lnTo>
                  <a:lnTo>
                    <a:pt x="162370" y="504202"/>
                  </a:lnTo>
                  <a:lnTo>
                    <a:pt x="222191" y="358923"/>
                  </a:lnTo>
                  <a:lnTo>
                    <a:pt x="230737" y="273465"/>
                  </a:lnTo>
                  <a:lnTo>
                    <a:pt x="290557" y="299102"/>
                  </a:lnTo>
                  <a:lnTo>
                    <a:pt x="393107" y="410198"/>
                  </a:lnTo>
                  <a:lnTo>
                    <a:pt x="521294" y="504202"/>
                  </a:lnTo>
                  <a:lnTo>
                    <a:pt x="529840" y="247828"/>
                  </a:lnTo>
                  <a:lnTo>
                    <a:pt x="59821" y="128187"/>
                  </a:lnTo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2247544" y="2256090"/>
              <a:ext cx="717847" cy="828942"/>
            </a:xfrm>
            <a:custGeom>
              <a:avLst/>
              <a:gdLst>
                <a:gd name="connsiteX0" fmla="*/ 564022 w 717847"/>
                <a:gd name="connsiteY0" fmla="*/ 384560 h 828942"/>
                <a:gd name="connsiteX1" fmla="*/ 393106 w 717847"/>
                <a:gd name="connsiteY1" fmla="*/ 264919 h 828942"/>
                <a:gd name="connsiteX2" fmla="*/ 358923 w 717847"/>
                <a:gd name="connsiteY2" fmla="*/ 205099 h 828942"/>
                <a:gd name="connsiteX3" fmla="*/ 264920 w 717847"/>
                <a:gd name="connsiteY3" fmla="*/ 170916 h 828942"/>
                <a:gd name="connsiteX4" fmla="*/ 179462 w 717847"/>
                <a:gd name="connsiteY4" fmla="*/ 34183 h 828942"/>
                <a:gd name="connsiteX5" fmla="*/ 0 w 717847"/>
                <a:gd name="connsiteY5" fmla="*/ 0 h 828942"/>
                <a:gd name="connsiteX6" fmla="*/ 136733 w 717847"/>
                <a:gd name="connsiteY6" fmla="*/ 179461 h 828942"/>
                <a:gd name="connsiteX7" fmla="*/ 145278 w 717847"/>
                <a:gd name="connsiteY7" fmla="*/ 247828 h 828942"/>
                <a:gd name="connsiteX8" fmla="*/ 264920 w 717847"/>
                <a:gd name="connsiteY8" fmla="*/ 290557 h 828942"/>
                <a:gd name="connsiteX9" fmla="*/ 256374 w 717847"/>
                <a:gd name="connsiteY9" fmla="*/ 401652 h 828942"/>
                <a:gd name="connsiteX10" fmla="*/ 341832 w 717847"/>
                <a:gd name="connsiteY10" fmla="*/ 512747 h 828942"/>
                <a:gd name="connsiteX11" fmla="*/ 470019 w 717847"/>
                <a:gd name="connsiteY11" fmla="*/ 692209 h 828942"/>
                <a:gd name="connsiteX12" fmla="*/ 538385 w 717847"/>
                <a:gd name="connsiteY12" fmla="*/ 803304 h 828942"/>
                <a:gd name="connsiteX13" fmla="*/ 598206 w 717847"/>
                <a:gd name="connsiteY13" fmla="*/ 828942 h 828942"/>
                <a:gd name="connsiteX14" fmla="*/ 692209 w 717847"/>
                <a:gd name="connsiteY14" fmla="*/ 803304 h 828942"/>
                <a:gd name="connsiteX15" fmla="*/ 717847 w 717847"/>
                <a:gd name="connsiteY15" fmla="*/ 581114 h 828942"/>
                <a:gd name="connsiteX16" fmla="*/ 640935 w 717847"/>
                <a:gd name="connsiteY16" fmla="*/ 649480 h 828942"/>
                <a:gd name="connsiteX17" fmla="*/ 606751 w 717847"/>
                <a:gd name="connsiteY17" fmla="*/ 512747 h 828942"/>
                <a:gd name="connsiteX18" fmla="*/ 521293 w 717847"/>
                <a:gd name="connsiteY18" fmla="*/ 487110 h 828942"/>
                <a:gd name="connsiteX19" fmla="*/ 564022 w 717847"/>
                <a:gd name="connsiteY19" fmla="*/ 384560 h 82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7847" h="828942">
                  <a:moveTo>
                    <a:pt x="564022" y="384560"/>
                  </a:moveTo>
                  <a:lnTo>
                    <a:pt x="393106" y="264919"/>
                  </a:lnTo>
                  <a:lnTo>
                    <a:pt x="358923" y="205099"/>
                  </a:lnTo>
                  <a:lnTo>
                    <a:pt x="264920" y="170916"/>
                  </a:lnTo>
                  <a:lnTo>
                    <a:pt x="179462" y="34183"/>
                  </a:lnTo>
                  <a:lnTo>
                    <a:pt x="0" y="0"/>
                  </a:lnTo>
                  <a:lnTo>
                    <a:pt x="136733" y="179461"/>
                  </a:lnTo>
                  <a:lnTo>
                    <a:pt x="145278" y="247828"/>
                  </a:lnTo>
                  <a:lnTo>
                    <a:pt x="264920" y="290557"/>
                  </a:lnTo>
                  <a:lnTo>
                    <a:pt x="256374" y="401652"/>
                  </a:lnTo>
                  <a:lnTo>
                    <a:pt x="341832" y="512747"/>
                  </a:lnTo>
                  <a:lnTo>
                    <a:pt x="470019" y="692209"/>
                  </a:lnTo>
                  <a:lnTo>
                    <a:pt x="538385" y="803304"/>
                  </a:lnTo>
                  <a:lnTo>
                    <a:pt x="598206" y="828942"/>
                  </a:lnTo>
                  <a:lnTo>
                    <a:pt x="692209" y="803304"/>
                  </a:lnTo>
                  <a:lnTo>
                    <a:pt x="717847" y="581114"/>
                  </a:lnTo>
                  <a:lnTo>
                    <a:pt x="640935" y="649480"/>
                  </a:lnTo>
                  <a:lnTo>
                    <a:pt x="606751" y="512747"/>
                  </a:lnTo>
                  <a:lnTo>
                    <a:pt x="521293" y="487110"/>
                  </a:lnTo>
                  <a:lnTo>
                    <a:pt x="564022" y="38456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3033757" y="2854295"/>
              <a:ext cx="76912" cy="76912"/>
            </a:xfrm>
            <a:custGeom>
              <a:avLst/>
              <a:gdLst>
                <a:gd name="connsiteX0" fmla="*/ 17092 w 76912"/>
                <a:gd name="connsiteY0" fmla="*/ 0 h 76912"/>
                <a:gd name="connsiteX1" fmla="*/ 0 w 76912"/>
                <a:gd name="connsiteY1" fmla="*/ 68367 h 76912"/>
                <a:gd name="connsiteX2" fmla="*/ 76912 w 76912"/>
                <a:gd name="connsiteY2" fmla="*/ 76912 h 76912"/>
                <a:gd name="connsiteX3" fmla="*/ 17092 w 76912"/>
                <a:gd name="connsiteY3" fmla="*/ 0 h 7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12" h="76912">
                  <a:moveTo>
                    <a:pt x="17092" y="0"/>
                  </a:moveTo>
                  <a:lnTo>
                    <a:pt x="0" y="68367"/>
                  </a:lnTo>
                  <a:lnTo>
                    <a:pt x="76912" y="76912"/>
                  </a:lnTo>
                  <a:lnTo>
                    <a:pt x="17092" y="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3085032" y="2119357"/>
              <a:ext cx="717847" cy="854579"/>
            </a:xfrm>
            <a:custGeom>
              <a:avLst/>
              <a:gdLst>
                <a:gd name="connsiteX0" fmla="*/ 85458 w 717847"/>
                <a:gd name="connsiteY0" fmla="*/ 393107 h 854579"/>
                <a:gd name="connsiteX1" fmla="*/ 0 w 717847"/>
                <a:gd name="connsiteY1" fmla="*/ 470019 h 854579"/>
                <a:gd name="connsiteX2" fmla="*/ 111095 w 717847"/>
                <a:gd name="connsiteY2" fmla="*/ 658026 h 854579"/>
                <a:gd name="connsiteX3" fmla="*/ 145278 w 717847"/>
                <a:gd name="connsiteY3" fmla="*/ 760576 h 854579"/>
                <a:gd name="connsiteX4" fmla="*/ 230736 w 717847"/>
                <a:gd name="connsiteY4" fmla="*/ 803305 h 854579"/>
                <a:gd name="connsiteX5" fmla="*/ 273465 w 717847"/>
                <a:gd name="connsiteY5" fmla="*/ 803305 h 854579"/>
                <a:gd name="connsiteX6" fmla="*/ 341832 w 717847"/>
                <a:gd name="connsiteY6" fmla="*/ 786213 h 854579"/>
                <a:gd name="connsiteX7" fmla="*/ 393106 w 717847"/>
                <a:gd name="connsiteY7" fmla="*/ 794759 h 854579"/>
                <a:gd name="connsiteX8" fmla="*/ 444381 w 717847"/>
                <a:gd name="connsiteY8" fmla="*/ 854579 h 854579"/>
                <a:gd name="connsiteX9" fmla="*/ 504202 w 717847"/>
                <a:gd name="connsiteY9" fmla="*/ 837488 h 854579"/>
                <a:gd name="connsiteX10" fmla="*/ 521293 w 717847"/>
                <a:gd name="connsiteY10" fmla="*/ 640935 h 854579"/>
                <a:gd name="connsiteX11" fmla="*/ 581114 w 717847"/>
                <a:gd name="connsiteY11" fmla="*/ 615297 h 854579"/>
                <a:gd name="connsiteX12" fmla="*/ 598205 w 717847"/>
                <a:gd name="connsiteY12" fmla="*/ 487110 h 854579"/>
                <a:gd name="connsiteX13" fmla="*/ 675118 w 717847"/>
                <a:gd name="connsiteY13" fmla="*/ 452927 h 854579"/>
                <a:gd name="connsiteX14" fmla="*/ 572568 w 717847"/>
                <a:gd name="connsiteY14" fmla="*/ 384561 h 854579"/>
                <a:gd name="connsiteX15" fmla="*/ 572568 w 717847"/>
                <a:gd name="connsiteY15" fmla="*/ 222191 h 854579"/>
                <a:gd name="connsiteX16" fmla="*/ 640934 w 717847"/>
                <a:gd name="connsiteY16" fmla="*/ 230736 h 854579"/>
                <a:gd name="connsiteX17" fmla="*/ 640934 w 717847"/>
                <a:gd name="connsiteY17" fmla="*/ 170916 h 854579"/>
                <a:gd name="connsiteX18" fmla="*/ 717847 w 717847"/>
                <a:gd name="connsiteY18" fmla="*/ 170916 h 854579"/>
                <a:gd name="connsiteX19" fmla="*/ 598205 w 717847"/>
                <a:gd name="connsiteY19" fmla="*/ 68366 h 854579"/>
                <a:gd name="connsiteX20" fmla="*/ 538385 w 717847"/>
                <a:gd name="connsiteY20" fmla="*/ 0 h 854579"/>
                <a:gd name="connsiteX21" fmla="*/ 452927 w 717847"/>
                <a:gd name="connsiteY21" fmla="*/ 179462 h 854579"/>
                <a:gd name="connsiteX22" fmla="*/ 384561 w 717847"/>
                <a:gd name="connsiteY22" fmla="*/ 188007 h 854579"/>
                <a:gd name="connsiteX23" fmla="*/ 299103 w 717847"/>
                <a:gd name="connsiteY23" fmla="*/ 290557 h 854579"/>
                <a:gd name="connsiteX24" fmla="*/ 239282 w 717847"/>
                <a:gd name="connsiteY24" fmla="*/ 324740 h 854579"/>
                <a:gd name="connsiteX25" fmla="*/ 170916 w 717847"/>
                <a:gd name="connsiteY25" fmla="*/ 418744 h 854579"/>
                <a:gd name="connsiteX26" fmla="*/ 145278 w 717847"/>
                <a:gd name="connsiteY26" fmla="*/ 452927 h 854579"/>
                <a:gd name="connsiteX27" fmla="*/ 85458 w 717847"/>
                <a:gd name="connsiteY27" fmla="*/ 393107 h 85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17847" h="854579">
                  <a:moveTo>
                    <a:pt x="85458" y="393107"/>
                  </a:moveTo>
                  <a:lnTo>
                    <a:pt x="0" y="470019"/>
                  </a:lnTo>
                  <a:lnTo>
                    <a:pt x="111095" y="658026"/>
                  </a:lnTo>
                  <a:lnTo>
                    <a:pt x="145278" y="760576"/>
                  </a:lnTo>
                  <a:lnTo>
                    <a:pt x="230736" y="803305"/>
                  </a:lnTo>
                  <a:lnTo>
                    <a:pt x="273465" y="803305"/>
                  </a:lnTo>
                  <a:lnTo>
                    <a:pt x="341832" y="786213"/>
                  </a:lnTo>
                  <a:lnTo>
                    <a:pt x="393106" y="794759"/>
                  </a:lnTo>
                  <a:lnTo>
                    <a:pt x="444381" y="854579"/>
                  </a:lnTo>
                  <a:lnTo>
                    <a:pt x="504202" y="837488"/>
                  </a:lnTo>
                  <a:lnTo>
                    <a:pt x="521293" y="640935"/>
                  </a:lnTo>
                  <a:lnTo>
                    <a:pt x="581114" y="615297"/>
                  </a:lnTo>
                  <a:lnTo>
                    <a:pt x="598205" y="487110"/>
                  </a:lnTo>
                  <a:lnTo>
                    <a:pt x="675118" y="452927"/>
                  </a:lnTo>
                  <a:lnTo>
                    <a:pt x="572568" y="384561"/>
                  </a:lnTo>
                  <a:lnTo>
                    <a:pt x="572568" y="222191"/>
                  </a:lnTo>
                  <a:lnTo>
                    <a:pt x="640934" y="230736"/>
                  </a:lnTo>
                  <a:lnTo>
                    <a:pt x="640934" y="170916"/>
                  </a:lnTo>
                  <a:lnTo>
                    <a:pt x="717847" y="170916"/>
                  </a:lnTo>
                  <a:lnTo>
                    <a:pt x="598205" y="68366"/>
                  </a:lnTo>
                  <a:lnTo>
                    <a:pt x="538385" y="0"/>
                  </a:lnTo>
                  <a:lnTo>
                    <a:pt x="452927" y="179462"/>
                  </a:lnTo>
                  <a:lnTo>
                    <a:pt x="384561" y="188007"/>
                  </a:lnTo>
                  <a:lnTo>
                    <a:pt x="299103" y="290557"/>
                  </a:lnTo>
                  <a:lnTo>
                    <a:pt x="239282" y="324740"/>
                  </a:lnTo>
                  <a:lnTo>
                    <a:pt x="170916" y="418744"/>
                  </a:lnTo>
                  <a:lnTo>
                    <a:pt x="145278" y="452927"/>
                  </a:lnTo>
                  <a:lnTo>
                    <a:pt x="85458" y="393107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3785787" y="2512464"/>
              <a:ext cx="350377" cy="179461"/>
            </a:xfrm>
            <a:custGeom>
              <a:avLst/>
              <a:gdLst>
                <a:gd name="connsiteX0" fmla="*/ 350377 w 350377"/>
                <a:gd name="connsiteY0" fmla="*/ 0 h 179461"/>
                <a:gd name="connsiteX1" fmla="*/ 307649 w 350377"/>
                <a:gd name="connsiteY1" fmla="*/ 111095 h 179461"/>
                <a:gd name="connsiteX2" fmla="*/ 196553 w 350377"/>
                <a:gd name="connsiteY2" fmla="*/ 85457 h 179461"/>
                <a:gd name="connsiteX3" fmla="*/ 119641 w 350377"/>
                <a:gd name="connsiteY3" fmla="*/ 76912 h 179461"/>
                <a:gd name="connsiteX4" fmla="*/ 0 w 350377"/>
                <a:gd name="connsiteY4" fmla="*/ 179461 h 179461"/>
                <a:gd name="connsiteX5" fmla="*/ 145278 w 350377"/>
                <a:gd name="connsiteY5" fmla="*/ 111095 h 179461"/>
                <a:gd name="connsiteX6" fmla="*/ 316194 w 350377"/>
                <a:gd name="connsiteY6" fmla="*/ 136732 h 179461"/>
                <a:gd name="connsiteX7" fmla="*/ 350377 w 350377"/>
                <a:gd name="connsiteY7" fmla="*/ 51274 h 179461"/>
                <a:gd name="connsiteX8" fmla="*/ 350377 w 350377"/>
                <a:gd name="connsiteY8" fmla="*/ 0 h 17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0377" h="179461">
                  <a:moveTo>
                    <a:pt x="350377" y="0"/>
                  </a:moveTo>
                  <a:lnTo>
                    <a:pt x="307649" y="111095"/>
                  </a:lnTo>
                  <a:lnTo>
                    <a:pt x="196553" y="85457"/>
                  </a:lnTo>
                  <a:lnTo>
                    <a:pt x="119641" y="76912"/>
                  </a:lnTo>
                  <a:lnTo>
                    <a:pt x="0" y="179461"/>
                  </a:lnTo>
                  <a:lnTo>
                    <a:pt x="145278" y="111095"/>
                  </a:lnTo>
                  <a:lnTo>
                    <a:pt x="316194" y="136732"/>
                  </a:lnTo>
                  <a:lnTo>
                    <a:pt x="350377" y="51274"/>
                  </a:lnTo>
                  <a:lnTo>
                    <a:pt x="350377" y="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3717421" y="2700471"/>
              <a:ext cx="316194" cy="384561"/>
            </a:xfrm>
            <a:custGeom>
              <a:avLst/>
              <a:gdLst>
                <a:gd name="connsiteX0" fmla="*/ 316194 w 316194"/>
                <a:gd name="connsiteY0" fmla="*/ 17092 h 384561"/>
                <a:gd name="connsiteX1" fmla="*/ 170915 w 316194"/>
                <a:gd name="connsiteY1" fmla="*/ 59821 h 384561"/>
                <a:gd name="connsiteX2" fmla="*/ 119641 w 316194"/>
                <a:gd name="connsiteY2" fmla="*/ 0 h 384561"/>
                <a:gd name="connsiteX3" fmla="*/ 0 w 316194"/>
                <a:gd name="connsiteY3" fmla="*/ 162370 h 384561"/>
                <a:gd name="connsiteX4" fmla="*/ 51274 w 316194"/>
                <a:gd name="connsiteY4" fmla="*/ 247828 h 384561"/>
                <a:gd name="connsiteX5" fmla="*/ 85458 w 316194"/>
                <a:gd name="connsiteY5" fmla="*/ 384561 h 384561"/>
                <a:gd name="connsiteX6" fmla="*/ 119641 w 316194"/>
                <a:gd name="connsiteY6" fmla="*/ 358923 h 384561"/>
                <a:gd name="connsiteX7" fmla="*/ 119641 w 316194"/>
                <a:gd name="connsiteY7" fmla="*/ 111095 h 384561"/>
                <a:gd name="connsiteX8" fmla="*/ 213644 w 316194"/>
                <a:gd name="connsiteY8" fmla="*/ 316194 h 384561"/>
                <a:gd name="connsiteX9" fmla="*/ 273465 w 316194"/>
                <a:gd name="connsiteY9" fmla="*/ 299103 h 384561"/>
                <a:gd name="connsiteX10" fmla="*/ 213644 w 316194"/>
                <a:gd name="connsiteY10" fmla="*/ 145279 h 384561"/>
                <a:gd name="connsiteX11" fmla="*/ 316194 w 316194"/>
                <a:gd name="connsiteY11" fmla="*/ 17092 h 38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194" h="384561">
                  <a:moveTo>
                    <a:pt x="316194" y="17092"/>
                  </a:moveTo>
                  <a:lnTo>
                    <a:pt x="170915" y="59821"/>
                  </a:lnTo>
                  <a:lnTo>
                    <a:pt x="119641" y="0"/>
                  </a:lnTo>
                  <a:lnTo>
                    <a:pt x="0" y="162370"/>
                  </a:lnTo>
                  <a:lnTo>
                    <a:pt x="51274" y="247828"/>
                  </a:lnTo>
                  <a:lnTo>
                    <a:pt x="85458" y="384561"/>
                  </a:lnTo>
                  <a:lnTo>
                    <a:pt x="119641" y="358923"/>
                  </a:lnTo>
                  <a:lnTo>
                    <a:pt x="119641" y="111095"/>
                  </a:lnTo>
                  <a:lnTo>
                    <a:pt x="213644" y="316194"/>
                  </a:lnTo>
                  <a:lnTo>
                    <a:pt x="273465" y="299103"/>
                  </a:lnTo>
                  <a:lnTo>
                    <a:pt x="213644" y="145279"/>
                  </a:lnTo>
                  <a:lnTo>
                    <a:pt x="316194" y="17092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4281443" y="2495372"/>
              <a:ext cx="119641" cy="273465"/>
            </a:xfrm>
            <a:custGeom>
              <a:avLst/>
              <a:gdLst>
                <a:gd name="connsiteX0" fmla="*/ 0 w 119641"/>
                <a:gd name="connsiteY0" fmla="*/ 51275 h 273465"/>
                <a:gd name="connsiteX1" fmla="*/ 25637 w 119641"/>
                <a:gd name="connsiteY1" fmla="*/ 273465 h 273465"/>
                <a:gd name="connsiteX2" fmla="*/ 119641 w 119641"/>
                <a:gd name="connsiteY2" fmla="*/ 256374 h 273465"/>
                <a:gd name="connsiteX3" fmla="*/ 51275 w 119641"/>
                <a:gd name="connsiteY3" fmla="*/ 162370 h 273465"/>
                <a:gd name="connsiteX4" fmla="*/ 85458 w 119641"/>
                <a:gd name="connsiteY4" fmla="*/ 136733 h 273465"/>
                <a:gd name="connsiteX5" fmla="*/ 85458 w 119641"/>
                <a:gd name="connsiteY5" fmla="*/ 102549 h 273465"/>
                <a:gd name="connsiteX6" fmla="*/ 102550 w 119641"/>
                <a:gd name="connsiteY6" fmla="*/ 0 h 273465"/>
                <a:gd name="connsiteX7" fmla="*/ 51275 w 119641"/>
                <a:gd name="connsiteY7" fmla="*/ 94004 h 273465"/>
                <a:gd name="connsiteX8" fmla="*/ 0 w 119641"/>
                <a:gd name="connsiteY8" fmla="*/ 51275 h 27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41" h="273465">
                  <a:moveTo>
                    <a:pt x="0" y="51275"/>
                  </a:moveTo>
                  <a:lnTo>
                    <a:pt x="25637" y="273465"/>
                  </a:lnTo>
                  <a:lnTo>
                    <a:pt x="119641" y="256374"/>
                  </a:lnTo>
                  <a:lnTo>
                    <a:pt x="51275" y="162370"/>
                  </a:lnTo>
                  <a:lnTo>
                    <a:pt x="85458" y="136733"/>
                  </a:lnTo>
                  <a:lnTo>
                    <a:pt x="85458" y="102549"/>
                  </a:lnTo>
                  <a:lnTo>
                    <a:pt x="102550" y="0"/>
                  </a:lnTo>
                  <a:lnTo>
                    <a:pt x="51275" y="94004"/>
                  </a:lnTo>
                  <a:lnTo>
                    <a:pt x="0" y="51275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4512179" y="2709017"/>
              <a:ext cx="1247686" cy="760576"/>
            </a:xfrm>
            <a:custGeom>
              <a:avLst/>
              <a:gdLst>
                <a:gd name="connsiteX0" fmla="*/ 136733 w 1247686"/>
                <a:gd name="connsiteY0" fmla="*/ 0 h 760576"/>
                <a:gd name="connsiteX1" fmla="*/ 0 w 1247686"/>
                <a:gd name="connsiteY1" fmla="*/ 68366 h 760576"/>
                <a:gd name="connsiteX2" fmla="*/ 85458 w 1247686"/>
                <a:gd name="connsiteY2" fmla="*/ 76912 h 760576"/>
                <a:gd name="connsiteX3" fmla="*/ 85458 w 1247686"/>
                <a:gd name="connsiteY3" fmla="*/ 76912 h 760576"/>
                <a:gd name="connsiteX4" fmla="*/ 205100 w 1247686"/>
                <a:gd name="connsiteY4" fmla="*/ 119641 h 760576"/>
                <a:gd name="connsiteX5" fmla="*/ 102550 w 1247686"/>
                <a:gd name="connsiteY5" fmla="*/ 188007 h 760576"/>
                <a:gd name="connsiteX6" fmla="*/ 102550 w 1247686"/>
                <a:gd name="connsiteY6" fmla="*/ 282011 h 760576"/>
                <a:gd name="connsiteX7" fmla="*/ 222191 w 1247686"/>
                <a:gd name="connsiteY7" fmla="*/ 205099 h 760576"/>
                <a:gd name="connsiteX8" fmla="*/ 222191 w 1247686"/>
                <a:gd name="connsiteY8" fmla="*/ 273465 h 760576"/>
                <a:gd name="connsiteX9" fmla="*/ 384561 w 1247686"/>
                <a:gd name="connsiteY9" fmla="*/ 341832 h 760576"/>
                <a:gd name="connsiteX10" fmla="*/ 504202 w 1247686"/>
                <a:gd name="connsiteY10" fmla="*/ 452927 h 760576"/>
                <a:gd name="connsiteX11" fmla="*/ 418744 w 1247686"/>
                <a:gd name="connsiteY11" fmla="*/ 555476 h 760576"/>
                <a:gd name="connsiteX12" fmla="*/ 444382 w 1247686"/>
                <a:gd name="connsiteY12" fmla="*/ 589660 h 760576"/>
                <a:gd name="connsiteX13" fmla="*/ 546931 w 1247686"/>
                <a:gd name="connsiteY13" fmla="*/ 581114 h 760576"/>
                <a:gd name="connsiteX14" fmla="*/ 649481 w 1247686"/>
                <a:gd name="connsiteY14" fmla="*/ 658026 h 760576"/>
                <a:gd name="connsiteX15" fmla="*/ 811851 w 1247686"/>
                <a:gd name="connsiteY15" fmla="*/ 623843 h 760576"/>
                <a:gd name="connsiteX16" fmla="*/ 726393 w 1247686"/>
                <a:gd name="connsiteY16" fmla="*/ 555476 h 760576"/>
                <a:gd name="connsiteX17" fmla="*/ 820397 w 1247686"/>
                <a:gd name="connsiteY17" fmla="*/ 555476 h 760576"/>
                <a:gd name="connsiteX18" fmla="*/ 820397 w 1247686"/>
                <a:gd name="connsiteY18" fmla="*/ 487110 h 760576"/>
                <a:gd name="connsiteX19" fmla="*/ 914400 w 1247686"/>
                <a:gd name="connsiteY19" fmla="*/ 589660 h 760576"/>
                <a:gd name="connsiteX20" fmla="*/ 1042587 w 1247686"/>
                <a:gd name="connsiteY20" fmla="*/ 709301 h 760576"/>
                <a:gd name="connsiteX21" fmla="*/ 1247686 w 1247686"/>
                <a:gd name="connsiteY21" fmla="*/ 760576 h 760576"/>
                <a:gd name="connsiteX22" fmla="*/ 1059679 w 1247686"/>
                <a:gd name="connsiteY22" fmla="*/ 529839 h 760576"/>
                <a:gd name="connsiteX23" fmla="*/ 1008404 w 1247686"/>
                <a:gd name="connsiteY23" fmla="*/ 435835 h 760576"/>
                <a:gd name="connsiteX24" fmla="*/ 1042587 w 1247686"/>
                <a:gd name="connsiteY24" fmla="*/ 435835 h 760576"/>
                <a:gd name="connsiteX25" fmla="*/ 897309 w 1247686"/>
                <a:gd name="connsiteY25" fmla="*/ 307648 h 760576"/>
                <a:gd name="connsiteX26" fmla="*/ 794759 w 1247686"/>
                <a:gd name="connsiteY26" fmla="*/ 222190 h 760576"/>
                <a:gd name="connsiteX27" fmla="*/ 504202 w 1247686"/>
                <a:gd name="connsiteY27" fmla="*/ 102549 h 760576"/>
                <a:gd name="connsiteX28" fmla="*/ 410199 w 1247686"/>
                <a:gd name="connsiteY28" fmla="*/ 34183 h 760576"/>
                <a:gd name="connsiteX29" fmla="*/ 256374 w 1247686"/>
                <a:gd name="connsiteY29" fmla="*/ 213645 h 760576"/>
                <a:gd name="connsiteX30" fmla="*/ 136733 w 1247686"/>
                <a:gd name="connsiteY30" fmla="*/ 0 h 76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47686" h="760576">
                  <a:moveTo>
                    <a:pt x="136733" y="0"/>
                  </a:moveTo>
                  <a:lnTo>
                    <a:pt x="0" y="68366"/>
                  </a:lnTo>
                  <a:lnTo>
                    <a:pt x="85458" y="76912"/>
                  </a:lnTo>
                  <a:lnTo>
                    <a:pt x="85458" y="76912"/>
                  </a:lnTo>
                  <a:lnTo>
                    <a:pt x="205100" y="119641"/>
                  </a:lnTo>
                  <a:lnTo>
                    <a:pt x="102550" y="188007"/>
                  </a:lnTo>
                  <a:lnTo>
                    <a:pt x="102550" y="282011"/>
                  </a:lnTo>
                  <a:lnTo>
                    <a:pt x="222191" y="205099"/>
                  </a:lnTo>
                  <a:lnTo>
                    <a:pt x="222191" y="273465"/>
                  </a:lnTo>
                  <a:lnTo>
                    <a:pt x="384561" y="341832"/>
                  </a:lnTo>
                  <a:lnTo>
                    <a:pt x="504202" y="452927"/>
                  </a:lnTo>
                  <a:lnTo>
                    <a:pt x="418744" y="555476"/>
                  </a:lnTo>
                  <a:lnTo>
                    <a:pt x="444382" y="589660"/>
                  </a:lnTo>
                  <a:lnTo>
                    <a:pt x="546931" y="581114"/>
                  </a:lnTo>
                  <a:lnTo>
                    <a:pt x="649481" y="658026"/>
                  </a:lnTo>
                  <a:lnTo>
                    <a:pt x="811851" y="623843"/>
                  </a:lnTo>
                  <a:lnTo>
                    <a:pt x="726393" y="555476"/>
                  </a:lnTo>
                  <a:lnTo>
                    <a:pt x="820397" y="555476"/>
                  </a:lnTo>
                  <a:lnTo>
                    <a:pt x="820397" y="487110"/>
                  </a:lnTo>
                  <a:lnTo>
                    <a:pt x="914400" y="589660"/>
                  </a:lnTo>
                  <a:lnTo>
                    <a:pt x="1042587" y="709301"/>
                  </a:lnTo>
                  <a:lnTo>
                    <a:pt x="1247686" y="760576"/>
                  </a:lnTo>
                  <a:lnTo>
                    <a:pt x="1059679" y="529839"/>
                  </a:lnTo>
                  <a:lnTo>
                    <a:pt x="1008404" y="435835"/>
                  </a:lnTo>
                  <a:lnTo>
                    <a:pt x="1042587" y="435835"/>
                  </a:lnTo>
                  <a:lnTo>
                    <a:pt x="897309" y="307648"/>
                  </a:lnTo>
                  <a:lnTo>
                    <a:pt x="794759" y="222190"/>
                  </a:lnTo>
                  <a:lnTo>
                    <a:pt x="504202" y="102549"/>
                  </a:lnTo>
                  <a:lnTo>
                    <a:pt x="410199" y="34183"/>
                  </a:lnTo>
                  <a:lnTo>
                    <a:pt x="256374" y="213645"/>
                  </a:lnTo>
                  <a:lnTo>
                    <a:pt x="136733" y="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5614587" y="2973936"/>
              <a:ext cx="247828" cy="162371"/>
            </a:xfrm>
            <a:custGeom>
              <a:avLst/>
              <a:gdLst>
                <a:gd name="connsiteX0" fmla="*/ 205099 w 247828"/>
                <a:gd name="connsiteY0" fmla="*/ 0 h 162371"/>
                <a:gd name="connsiteX1" fmla="*/ 119641 w 247828"/>
                <a:gd name="connsiteY1" fmla="*/ 85458 h 162371"/>
                <a:gd name="connsiteX2" fmla="*/ 0 w 247828"/>
                <a:gd name="connsiteY2" fmla="*/ 76913 h 162371"/>
                <a:gd name="connsiteX3" fmla="*/ 8546 w 247828"/>
                <a:gd name="connsiteY3" fmla="*/ 162371 h 162371"/>
                <a:gd name="connsiteX4" fmla="*/ 188007 w 247828"/>
                <a:gd name="connsiteY4" fmla="*/ 162371 h 162371"/>
                <a:gd name="connsiteX5" fmla="*/ 247828 w 247828"/>
                <a:gd name="connsiteY5" fmla="*/ 34184 h 162371"/>
                <a:gd name="connsiteX6" fmla="*/ 205099 w 247828"/>
                <a:gd name="connsiteY6" fmla="*/ 0 h 16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828" h="162371">
                  <a:moveTo>
                    <a:pt x="205099" y="0"/>
                  </a:moveTo>
                  <a:lnTo>
                    <a:pt x="119641" y="85458"/>
                  </a:lnTo>
                  <a:lnTo>
                    <a:pt x="0" y="76913"/>
                  </a:lnTo>
                  <a:lnTo>
                    <a:pt x="8546" y="162371"/>
                  </a:lnTo>
                  <a:lnTo>
                    <a:pt x="188007" y="162371"/>
                  </a:lnTo>
                  <a:lnTo>
                    <a:pt x="247828" y="34184"/>
                  </a:lnTo>
                  <a:lnTo>
                    <a:pt x="205099" y="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5776957" y="2845750"/>
              <a:ext cx="128187" cy="162370"/>
            </a:xfrm>
            <a:custGeom>
              <a:avLst/>
              <a:gdLst>
                <a:gd name="connsiteX0" fmla="*/ 0 w 128187"/>
                <a:gd name="connsiteY0" fmla="*/ 0 h 162370"/>
                <a:gd name="connsiteX1" fmla="*/ 128187 w 128187"/>
                <a:gd name="connsiteY1" fmla="*/ 162370 h 162370"/>
                <a:gd name="connsiteX2" fmla="*/ 59821 w 128187"/>
                <a:gd name="connsiteY2" fmla="*/ 119641 h 162370"/>
                <a:gd name="connsiteX3" fmla="*/ 0 w 128187"/>
                <a:gd name="connsiteY3" fmla="*/ 0 h 16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187" h="162370">
                  <a:moveTo>
                    <a:pt x="0" y="0"/>
                  </a:moveTo>
                  <a:lnTo>
                    <a:pt x="128187" y="162370"/>
                  </a:lnTo>
                  <a:lnTo>
                    <a:pt x="59821" y="11964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5999148" y="3076486"/>
              <a:ext cx="68366" cy="119641"/>
            </a:xfrm>
            <a:custGeom>
              <a:avLst/>
              <a:gdLst>
                <a:gd name="connsiteX0" fmla="*/ 42729 w 68366"/>
                <a:gd name="connsiteY0" fmla="*/ 119641 h 119641"/>
                <a:gd name="connsiteX1" fmla="*/ 68366 w 68366"/>
                <a:gd name="connsiteY1" fmla="*/ 25637 h 119641"/>
                <a:gd name="connsiteX2" fmla="*/ 0 w 68366"/>
                <a:gd name="connsiteY2" fmla="*/ 0 h 119641"/>
                <a:gd name="connsiteX3" fmla="*/ 42729 w 68366"/>
                <a:gd name="connsiteY3" fmla="*/ 119641 h 11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366" h="119641">
                  <a:moveTo>
                    <a:pt x="42729" y="119641"/>
                  </a:moveTo>
                  <a:lnTo>
                    <a:pt x="68366" y="25637"/>
                  </a:lnTo>
                  <a:lnTo>
                    <a:pt x="0" y="0"/>
                  </a:lnTo>
                  <a:lnTo>
                    <a:pt x="42729" y="119641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6289705" y="3341406"/>
              <a:ext cx="51274" cy="128187"/>
            </a:xfrm>
            <a:prstGeom prst="ellipse">
              <a:avLst/>
            </a:pr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6365191" y="3271610"/>
              <a:ext cx="51274" cy="128187"/>
            </a:xfrm>
            <a:prstGeom prst="ellipse">
              <a:avLst/>
            </a:pr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6442105" y="3425438"/>
              <a:ext cx="51274" cy="128187"/>
            </a:xfrm>
            <a:prstGeom prst="ellipse">
              <a:avLst/>
            </a:pr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6571716" y="4170348"/>
              <a:ext cx="170916" cy="213645"/>
            </a:xfrm>
            <a:custGeom>
              <a:avLst/>
              <a:gdLst>
                <a:gd name="connsiteX0" fmla="*/ 17091 w 170916"/>
                <a:gd name="connsiteY0" fmla="*/ 0 h 213645"/>
                <a:gd name="connsiteX1" fmla="*/ 170916 w 170916"/>
                <a:gd name="connsiteY1" fmla="*/ 213645 h 213645"/>
                <a:gd name="connsiteX2" fmla="*/ 0 w 170916"/>
                <a:gd name="connsiteY2" fmla="*/ 76912 h 213645"/>
                <a:gd name="connsiteX3" fmla="*/ 17091 w 170916"/>
                <a:gd name="connsiteY3" fmla="*/ 0 h 21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916" h="213645">
                  <a:moveTo>
                    <a:pt x="17091" y="0"/>
                  </a:moveTo>
                  <a:lnTo>
                    <a:pt x="170916" y="213645"/>
                  </a:lnTo>
                  <a:lnTo>
                    <a:pt x="0" y="76912"/>
                  </a:lnTo>
                  <a:lnTo>
                    <a:pt x="17091" y="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4298535" y="2854295"/>
              <a:ext cx="188007" cy="94004"/>
            </a:xfrm>
            <a:custGeom>
              <a:avLst/>
              <a:gdLst>
                <a:gd name="connsiteX0" fmla="*/ 188007 w 188007"/>
                <a:gd name="connsiteY0" fmla="*/ 94004 h 94004"/>
                <a:gd name="connsiteX1" fmla="*/ 42729 w 188007"/>
                <a:gd name="connsiteY1" fmla="*/ 68367 h 94004"/>
                <a:gd name="connsiteX2" fmla="*/ 0 w 188007"/>
                <a:gd name="connsiteY2" fmla="*/ 76912 h 94004"/>
                <a:gd name="connsiteX3" fmla="*/ 68366 w 188007"/>
                <a:gd name="connsiteY3" fmla="*/ 0 h 94004"/>
                <a:gd name="connsiteX4" fmla="*/ 188007 w 188007"/>
                <a:gd name="connsiteY4" fmla="*/ 94004 h 94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007" h="94004">
                  <a:moveTo>
                    <a:pt x="188007" y="94004"/>
                  </a:moveTo>
                  <a:lnTo>
                    <a:pt x="42729" y="68367"/>
                  </a:lnTo>
                  <a:lnTo>
                    <a:pt x="0" y="76912"/>
                  </a:lnTo>
                  <a:lnTo>
                    <a:pt x="68366" y="0"/>
                  </a:lnTo>
                  <a:lnTo>
                    <a:pt x="188007" y="94004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4033615" y="3264493"/>
              <a:ext cx="213645" cy="179462"/>
            </a:xfrm>
            <a:custGeom>
              <a:avLst/>
              <a:gdLst>
                <a:gd name="connsiteX0" fmla="*/ 205099 w 213645"/>
                <a:gd name="connsiteY0" fmla="*/ 0 h 179462"/>
                <a:gd name="connsiteX1" fmla="*/ 25637 w 213645"/>
                <a:gd name="connsiteY1" fmla="*/ 85458 h 179462"/>
                <a:gd name="connsiteX2" fmla="*/ 0 w 213645"/>
                <a:gd name="connsiteY2" fmla="*/ 179462 h 179462"/>
                <a:gd name="connsiteX3" fmla="*/ 213645 w 213645"/>
                <a:gd name="connsiteY3" fmla="*/ 59821 h 179462"/>
                <a:gd name="connsiteX4" fmla="*/ 205099 w 213645"/>
                <a:gd name="connsiteY4" fmla="*/ 0 h 17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645" h="179462">
                  <a:moveTo>
                    <a:pt x="205099" y="0"/>
                  </a:moveTo>
                  <a:lnTo>
                    <a:pt x="25637" y="85458"/>
                  </a:lnTo>
                  <a:lnTo>
                    <a:pt x="0" y="179462"/>
                  </a:lnTo>
                  <a:lnTo>
                    <a:pt x="213645" y="59821"/>
                  </a:lnTo>
                  <a:lnTo>
                    <a:pt x="205099" y="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4198121" y="2892752"/>
              <a:ext cx="74776" cy="55548"/>
            </a:xfrm>
            <a:prstGeom prst="ellipse">
              <a:avLst/>
            </a:pr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3802879" y="3273039"/>
              <a:ext cx="196553" cy="94004"/>
            </a:xfrm>
            <a:custGeom>
              <a:avLst/>
              <a:gdLst>
                <a:gd name="connsiteX0" fmla="*/ 196553 w 196553"/>
                <a:gd name="connsiteY0" fmla="*/ 0 h 94004"/>
                <a:gd name="connsiteX1" fmla="*/ 196553 w 196553"/>
                <a:gd name="connsiteY1" fmla="*/ 0 h 94004"/>
                <a:gd name="connsiteX2" fmla="*/ 119641 w 196553"/>
                <a:gd name="connsiteY2" fmla="*/ 25638 h 94004"/>
                <a:gd name="connsiteX3" fmla="*/ 8545 w 196553"/>
                <a:gd name="connsiteY3" fmla="*/ 0 h 94004"/>
                <a:gd name="connsiteX4" fmla="*/ 0 w 196553"/>
                <a:gd name="connsiteY4" fmla="*/ 94004 h 94004"/>
                <a:gd name="connsiteX5" fmla="*/ 196553 w 196553"/>
                <a:gd name="connsiteY5" fmla="*/ 0 h 94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553" h="94004">
                  <a:moveTo>
                    <a:pt x="196553" y="0"/>
                  </a:moveTo>
                  <a:lnTo>
                    <a:pt x="196553" y="0"/>
                  </a:lnTo>
                  <a:cubicBezTo>
                    <a:pt x="125519" y="26638"/>
                    <a:pt x="152525" y="25638"/>
                    <a:pt x="119641" y="25638"/>
                  </a:cubicBezTo>
                  <a:lnTo>
                    <a:pt x="8545" y="0"/>
                  </a:lnTo>
                  <a:lnTo>
                    <a:pt x="0" y="94004"/>
                  </a:lnTo>
                  <a:lnTo>
                    <a:pt x="196553" y="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3692479" y="3284440"/>
              <a:ext cx="74776" cy="55548"/>
            </a:xfrm>
            <a:prstGeom prst="ellipse">
              <a:avLst/>
            </a:pr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2914116" y="3127761"/>
              <a:ext cx="623843" cy="213645"/>
            </a:xfrm>
            <a:custGeom>
              <a:avLst/>
              <a:gdLst>
                <a:gd name="connsiteX0" fmla="*/ 128187 w 623843"/>
                <a:gd name="connsiteY0" fmla="*/ 0 h 213645"/>
                <a:gd name="connsiteX1" fmla="*/ 290557 w 623843"/>
                <a:gd name="connsiteY1" fmla="*/ 59820 h 213645"/>
                <a:gd name="connsiteX2" fmla="*/ 393106 w 623843"/>
                <a:gd name="connsiteY2" fmla="*/ 34183 h 213645"/>
                <a:gd name="connsiteX3" fmla="*/ 478564 w 623843"/>
                <a:gd name="connsiteY3" fmla="*/ 111095 h 213645"/>
                <a:gd name="connsiteX4" fmla="*/ 546931 w 623843"/>
                <a:gd name="connsiteY4" fmla="*/ 128187 h 213645"/>
                <a:gd name="connsiteX5" fmla="*/ 623843 w 623843"/>
                <a:gd name="connsiteY5" fmla="*/ 213645 h 213645"/>
                <a:gd name="connsiteX6" fmla="*/ 623843 w 623843"/>
                <a:gd name="connsiteY6" fmla="*/ 213645 h 213645"/>
                <a:gd name="connsiteX7" fmla="*/ 401652 w 623843"/>
                <a:gd name="connsiteY7" fmla="*/ 188007 h 213645"/>
                <a:gd name="connsiteX8" fmla="*/ 307648 w 623843"/>
                <a:gd name="connsiteY8" fmla="*/ 170916 h 213645"/>
                <a:gd name="connsiteX9" fmla="*/ 273465 w 623843"/>
                <a:gd name="connsiteY9" fmla="*/ 94003 h 213645"/>
                <a:gd name="connsiteX10" fmla="*/ 128187 w 623843"/>
                <a:gd name="connsiteY10" fmla="*/ 136732 h 213645"/>
                <a:gd name="connsiteX11" fmla="*/ 25637 w 623843"/>
                <a:gd name="connsiteY11" fmla="*/ 94003 h 213645"/>
                <a:gd name="connsiteX12" fmla="*/ 0 w 623843"/>
                <a:gd name="connsiteY12" fmla="*/ 42729 h 213645"/>
                <a:gd name="connsiteX13" fmla="*/ 128187 w 623843"/>
                <a:gd name="connsiteY13" fmla="*/ 0 h 21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3843" h="213645">
                  <a:moveTo>
                    <a:pt x="128187" y="0"/>
                  </a:moveTo>
                  <a:lnTo>
                    <a:pt x="290557" y="59820"/>
                  </a:lnTo>
                  <a:lnTo>
                    <a:pt x="393106" y="34183"/>
                  </a:lnTo>
                  <a:lnTo>
                    <a:pt x="478564" y="111095"/>
                  </a:lnTo>
                  <a:lnTo>
                    <a:pt x="546931" y="128187"/>
                  </a:lnTo>
                  <a:lnTo>
                    <a:pt x="623843" y="213645"/>
                  </a:lnTo>
                  <a:lnTo>
                    <a:pt x="623843" y="213645"/>
                  </a:lnTo>
                  <a:lnTo>
                    <a:pt x="401652" y="188007"/>
                  </a:lnTo>
                  <a:lnTo>
                    <a:pt x="307648" y="170916"/>
                  </a:lnTo>
                  <a:lnTo>
                    <a:pt x="273465" y="94003"/>
                  </a:lnTo>
                  <a:lnTo>
                    <a:pt x="128187" y="136732"/>
                  </a:lnTo>
                  <a:lnTo>
                    <a:pt x="25637" y="94003"/>
                  </a:lnTo>
                  <a:lnTo>
                    <a:pt x="0" y="42729"/>
                  </a:lnTo>
                  <a:lnTo>
                    <a:pt x="128187" y="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3555050" y="3230310"/>
              <a:ext cx="128187" cy="111096"/>
            </a:xfrm>
            <a:custGeom>
              <a:avLst/>
              <a:gdLst>
                <a:gd name="connsiteX0" fmla="*/ 25638 w 128187"/>
                <a:gd name="connsiteY0" fmla="*/ 25638 h 111096"/>
                <a:gd name="connsiteX1" fmla="*/ 128187 w 128187"/>
                <a:gd name="connsiteY1" fmla="*/ 111096 h 111096"/>
                <a:gd name="connsiteX2" fmla="*/ 128187 w 128187"/>
                <a:gd name="connsiteY2" fmla="*/ 111096 h 111096"/>
                <a:gd name="connsiteX3" fmla="*/ 0 w 128187"/>
                <a:gd name="connsiteY3" fmla="*/ 85458 h 111096"/>
                <a:gd name="connsiteX4" fmla="*/ 76913 w 128187"/>
                <a:gd name="connsiteY4" fmla="*/ 0 h 111096"/>
                <a:gd name="connsiteX5" fmla="*/ 25638 w 128187"/>
                <a:gd name="connsiteY5" fmla="*/ 102550 h 11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87" h="111096">
                  <a:moveTo>
                    <a:pt x="25638" y="25638"/>
                  </a:moveTo>
                  <a:lnTo>
                    <a:pt x="128187" y="111096"/>
                  </a:lnTo>
                  <a:lnTo>
                    <a:pt x="128187" y="111096"/>
                  </a:lnTo>
                  <a:lnTo>
                    <a:pt x="0" y="85458"/>
                  </a:lnTo>
                  <a:lnTo>
                    <a:pt x="76913" y="0"/>
                  </a:lnTo>
                  <a:lnTo>
                    <a:pt x="25638" y="102550"/>
                  </a:lnTo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3751604" y="3341406"/>
              <a:ext cx="136732" cy="76912"/>
            </a:xfrm>
            <a:custGeom>
              <a:avLst/>
              <a:gdLst>
                <a:gd name="connsiteX0" fmla="*/ 136732 w 136732"/>
                <a:gd name="connsiteY0" fmla="*/ 76912 h 76912"/>
                <a:gd name="connsiteX1" fmla="*/ 68366 w 136732"/>
                <a:gd name="connsiteY1" fmla="*/ 0 h 76912"/>
                <a:gd name="connsiteX2" fmla="*/ 0 w 136732"/>
                <a:gd name="connsiteY2" fmla="*/ 68366 h 76912"/>
                <a:gd name="connsiteX3" fmla="*/ 136732 w 136732"/>
                <a:gd name="connsiteY3" fmla="*/ 76912 h 7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732" h="76912">
                  <a:moveTo>
                    <a:pt x="136732" y="76912"/>
                  </a:moveTo>
                  <a:lnTo>
                    <a:pt x="68366" y="0"/>
                  </a:lnTo>
                  <a:lnTo>
                    <a:pt x="0" y="68366"/>
                  </a:lnTo>
                  <a:lnTo>
                    <a:pt x="136732" y="76912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3401226" y="3478138"/>
              <a:ext cx="2512464" cy="2307365"/>
            </a:xfrm>
            <a:custGeom>
              <a:avLst/>
              <a:gdLst>
                <a:gd name="connsiteX0" fmla="*/ 1820254 w 2512464"/>
                <a:gd name="connsiteY0" fmla="*/ 0 h 2307365"/>
                <a:gd name="connsiteX1" fmla="*/ 1768980 w 2512464"/>
                <a:gd name="connsiteY1" fmla="*/ 136733 h 2307365"/>
                <a:gd name="connsiteX2" fmla="*/ 1777525 w 2512464"/>
                <a:gd name="connsiteY2" fmla="*/ 384561 h 2307365"/>
                <a:gd name="connsiteX3" fmla="*/ 1734796 w 2512464"/>
                <a:gd name="connsiteY3" fmla="*/ 504202 h 2307365"/>
                <a:gd name="connsiteX4" fmla="*/ 1666430 w 2512464"/>
                <a:gd name="connsiteY4" fmla="*/ 529840 h 2307365"/>
                <a:gd name="connsiteX5" fmla="*/ 1375873 w 2512464"/>
                <a:gd name="connsiteY5" fmla="*/ 299103 h 2307365"/>
                <a:gd name="connsiteX6" fmla="*/ 1478423 w 2512464"/>
                <a:gd name="connsiteY6" fmla="*/ 136733 h 2307365"/>
                <a:gd name="connsiteX7" fmla="*/ 1341690 w 2512464"/>
                <a:gd name="connsiteY7" fmla="*/ 136733 h 2307365"/>
                <a:gd name="connsiteX8" fmla="*/ 1162228 w 2512464"/>
                <a:gd name="connsiteY8" fmla="*/ 25638 h 2307365"/>
                <a:gd name="connsiteX9" fmla="*/ 1136591 w 2512464"/>
                <a:gd name="connsiteY9" fmla="*/ 136733 h 2307365"/>
                <a:gd name="connsiteX10" fmla="*/ 1008404 w 2512464"/>
                <a:gd name="connsiteY10" fmla="*/ 239283 h 2307365"/>
                <a:gd name="connsiteX11" fmla="*/ 1051133 w 2512464"/>
                <a:gd name="connsiteY11" fmla="*/ 341832 h 2307365"/>
                <a:gd name="connsiteX12" fmla="*/ 888763 w 2512464"/>
                <a:gd name="connsiteY12" fmla="*/ 299103 h 2307365"/>
                <a:gd name="connsiteX13" fmla="*/ 837488 w 2512464"/>
                <a:gd name="connsiteY13" fmla="*/ 213645 h 2307365"/>
                <a:gd name="connsiteX14" fmla="*/ 692210 w 2512464"/>
                <a:gd name="connsiteY14" fmla="*/ 376015 h 2307365"/>
                <a:gd name="connsiteX15" fmla="*/ 683664 w 2512464"/>
                <a:gd name="connsiteY15" fmla="*/ 495656 h 2307365"/>
                <a:gd name="connsiteX16" fmla="*/ 666572 w 2512464"/>
                <a:gd name="connsiteY16" fmla="*/ 401653 h 2307365"/>
                <a:gd name="connsiteX17" fmla="*/ 640935 w 2512464"/>
                <a:gd name="connsiteY17" fmla="*/ 495656 h 2307365"/>
                <a:gd name="connsiteX18" fmla="*/ 606752 w 2512464"/>
                <a:gd name="connsiteY18" fmla="*/ 461473 h 2307365"/>
                <a:gd name="connsiteX19" fmla="*/ 546931 w 2512464"/>
                <a:gd name="connsiteY19" fmla="*/ 504202 h 2307365"/>
                <a:gd name="connsiteX20" fmla="*/ 538385 w 2512464"/>
                <a:gd name="connsiteY20" fmla="*/ 615298 h 2307365"/>
                <a:gd name="connsiteX21" fmla="*/ 384561 w 2512464"/>
                <a:gd name="connsiteY21" fmla="*/ 726393 h 2307365"/>
                <a:gd name="connsiteX22" fmla="*/ 162370 w 2512464"/>
                <a:gd name="connsiteY22" fmla="*/ 786213 h 2307365"/>
                <a:gd name="connsiteX23" fmla="*/ 119641 w 2512464"/>
                <a:gd name="connsiteY23" fmla="*/ 888763 h 2307365"/>
                <a:gd name="connsiteX24" fmla="*/ 68367 w 2512464"/>
                <a:gd name="connsiteY24" fmla="*/ 888763 h 2307365"/>
                <a:gd name="connsiteX25" fmla="*/ 59821 w 2512464"/>
                <a:gd name="connsiteY25" fmla="*/ 863126 h 2307365"/>
                <a:gd name="connsiteX26" fmla="*/ 8546 w 2512464"/>
                <a:gd name="connsiteY26" fmla="*/ 1016950 h 2307365"/>
                <a:gd name="connsiteX27" fmla="*/ 42729 w 2512464"/>
                <a:gd name="connsiteY27" fmla="*/ 1110954 h 2307365"/>
                <a:gd name="connsiteX28" fmla="*/ 94004 w 2512464"/>
                <a:gd name="connsiteY28" fmla="*/ 1204957 h 2307365"/>
                <a:gd name="connsiteX29" fmla="*/ 8546 w 2512464"/>
                <a:gd name="connsiteY29" fmla="*/ 1213503 h 2307365"/>
                <a:gd name="connsiteX30" fmla="*/ 0 w 2512464"/>
                <a:gd name="connsiteY30" fmla="*/ 1179320 h 2307365"/>
                <a:gd name="connsiteX31" fmla="*/ 102550 w 2512464"/>
                <a:gd name="connsiteY31" fmla="*/ 1384419 h 2307365"/>
                <a:gd name="connsiteX32" fmla="*/ 102550 w 2512464"/>
                <a:gd name="connsiteY32" fmla="*/ 1580972 h 2307365"/>
                <a:gd name="connsiteX33" fmla="*/ 145279 w 2512464"/>
                <a:gd name="connsiteY33" fmla="*/ 1598064 h 2307365"/>
                <a:gd name="connsiteX34" fmla="*/ 128187 w 2512464"/>
                <a:gd name="connsiteY34" fmla="*/ 1820255 h 2307365"/>
                <a:gd name="connsiteX35" fmla="*/ 94004 w 2512464"/>
                <a:gd name="connsiteY35" fmla="*/ 1828800 h 2307365"/>
                <a:gd name="connsiteX36" fmla="*/ 119641 w 2512464"/>
                <a:gd name="connsiteY36" fmla="*/ 1939896 h 2307365"/>
                <a:gd name="connsiteX37" fmla="*/ 230737 w 2512464"/>
                <a:gd name="connsiteY37" fmla="*/ 1939896 h 2307365"/>
                <a:gd name="connsiteX38" fmla="*/ 401653 w 2512464"/>
                <a:gd name="connsiteY38" fmla="*/ 1880075 h 2307365"/>
                <a:gd name="connsiteX39" fmla="*/ 418744 w 2512464"/>
                <a:gd name="connsiteY39" fmla="*/ 1837346 h 2307365"/>
                <a:gd name="connsiteX40" fmla="*/ 700755 w 2512464"/>
                <a:gd name="connsiteY40" fmla="*/ 1803163 h 2307365"/>
                <a:gd name="connsiteX41" fmla="*/ 769122 w 2512464"/>
                <a:gd name="connsiteY41" fmla="*/ 1700613 h 2307365"/>
                <a:gd name="connsiteX42" fmla="*/ 880217 w 2512464"/>
                <a:gd name="connsiteY42" fmla="*/ 1709159 h 2307365"/>
                <a:gd name="connsiteX43" fmla="*/ 999858 w 2512464"/>
                <a:gd name="connsiteY43" fmla="*/ 1632247 h 2307365"/>
                <a:gd name="connsiteX44" fmla="*/ 1281869 w 2512464"/>
                <a:gd name="connsiteY44" fmla="*/ 1717705 h 2307365"/>
                <a:gd name="connsiteX45" fmla="*/ 1358781 w 2512464"/>
                <a:gd name="connsiteY45" fmla="*/ 1820255 h 2307365"/>
                <a:gd name="connsiteX46" fmla="*/ 1384419 w 2512464"/>
                <a:gd name="connsiteY46" fmla="*/ 1914258 h 2307365"/>
                <a:gd name="connsiteX47" fmla="*/ 1546789 w 2512464"/>
                <a:gd name="connsiteY47" fmla="*/ 1751888 h 2307365"/>
                <a:gd name="connsiteX48" fmla="*/ 1546789 w 2512464"/>
                <a:gd name="connsiteY48" fmla="*/ 1786071 h 2307365"/>
                <a:gd name="connsiteX49" fmla="*/ 1469877 w 2512464"/>
                <a:gd name="connsiteY49" fmla="*/ 1931350 h 2307365"/>
                <a:gd name="connsiteX50" fmla="*/ 1555335 w 2512464"/>
                <a:gd name="connsiteY50" fmla="*/ 1897167 h 2307365"/>
                <a:gd name="connsiteX51" fmla="*/ 1598064 w 2512464"/>
                <a:gd name="connsiteY51" fmla="*/ 1931350 h 2307365"/>
                <a:gd name="connsiteX52" fmla="*/ 1572426 w 2512464"/>
                <a:gd name="connsiteY52" fmla="*/ 1982625 h 2307365"/>
                <a:gd name="connsiteX53" fmla="*/ 1632247 w 2512464"/>
                <a:gd name="connsiteY53" fmla="*/ 2033899 h 2307365"/>
                <a:gd name="connsiteX54" fmla="*/ 1692067 w 2512464"/>
                <a:gd name="connsiteY54" fmla="*/ 2110812 h 2307365"/>
                <a:gd name="connsiteX55" fmla="*/ 1692067 w 2512464"/>
                <a:gd name="connsiteY55" fmla="*/ 2179178 h 2307365"/>
                <a:gd name="connsiteX56" fmla="*/ 1888621 w 2512464"/>
                <a:gd name="connsiteY56" fmla="*/ 2230453 h 2307365"/>
                <a:gd name="connsiteX57" fmla="*/ 1905712 w 2512464"/>
                <a:gd name="connsiteY57" fmla="*/ 2256090 h 2307365"/>
                <a:gd name="connsiteX58" fmla="*/ 2016808 w 2512464"/>
                <a:gd name="connsiteY58" fmla="*/ 2153541 h 2307365"/>
                <a:gd name="connsiteX59" fmla="*/ 2076628 w 2512464"/>
                <a:gd name="connsiteY59" fmla="*/ 2307365 h 2307365"/>
                <a:gd name="connsiteX60" fmla="*/ 2204815 w 2512464"/>
                <a:gd name="connsiteY60" fmla="*/ 2162086 h 2307365"/>
                <a:gd name="connsiteX61" fmla="*/ 2247544 w 2512464"/>
                <a:gd name="connsiteY61" fmla="*/ 2162086 h 2307365"/>
                <a:gd name="connsiteX62" fmla="*/ 2367185 w 2512464"/>
                <a:gd name="connsiteY62" fmla="*/ 1880075 h 2307365"/>
                <a:gd name="connsiteX63" fmla="*/ 2503918 w 2512464"/>
                <a:gd name="connsiteY63" fmla="*/ 1674976 h 2307365"/>
                <a:gd name="connsiteX64" fmla="*/ 2512464 w 2512464"/>
                <a:gd name="connsiteY64" fmla="*/ 1427148 h 2307365"/>
                <a:gd name="connsiteX65" fmla="*/ 2478281 w 2512464"/>
                <a:gd name="connsiteY65" fmla="*/ 1196412 h 2307365"/>
                <a:gd name="connsiteX66" fmla="*/ 2375731 w 2512464"/>
                <a:gd name="connsiteY66" fmla="*/ 1008404 h 2307365"/>
                <a:gd name="connsiteX67" fmla="*/ 2256090 w 2512464"/>
                <a:gd name="connsiteY67" fmla="*/ 888763 h 2307365"/>
                <a:gd name="connsiteX68" fmla="*/ 2204815 w 2512464"/>
                <a:gd name="connsiteY68" fmla="*/ 769122 h 2307365"/>
                <a:gd name="connsiteX69" fmla="*/ 2144995 w 2512464"/>
                <a:gd name="connsiteY69" fmla="*/ 658026 h 2307365"/>
                <a:gd name="connsiteX70" fmla="*/ 2076628 w 2512464"/>
                <a:gd name="connsiteY70" fmla="*/ 615298 h 2307365"/>
                <a:gd name="connsiteX71" fmla="*/ 2025353 w 2512464"/>
                <a:gd name="connsiteY71" fmla="*/ 478565 h 2307365"/>
                <a:gd name="connsiteX72" fmla="*/ 1956987 w 2512464"/>
                <a:gd name="connsiteY72" fmla="*/ 324741 h 2307365"/>
                <a:gd name="connsiteX73" fmla="*/ 1905712 w 2512464"/>
                <a:gd name="connsiteY73" fmla="*/ 282012 h 2307365"/>
                <a:gd name="connsiteX74" fmla="*/ 1820254 w 2512464"/>
                <a:gd name="connsiteY74" fmla="*/ 0 h 230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512464" h="2307365">
                  <a:moveTo>
                    <a:pt x="1820254" y="0"/>
                  </a:moveTo>
                  <a:lnTo>
                    <a:pt x="1768980" y="136733"/>
                  </a:lnTo>
                  <a:lnTo>
                    <a:pt x="1777525" y="384561"/>
                  </a:lnTo>
                  <a:lnTo>
                    <a:pt x="1734796" y="504202"/>
                  </a:lnTo>
                  <a:lnTo>
                    <a:pt x="1666430" y="529840"/>
                  </a:lnTo>
                  <a:lnTo>
                    <a:pt x="1375873" y="299103"/>
                  </a:lnTo>
                  <a:lnTo>
                    <a:pt x="1478423" y="136733"/>
                  </a:lnTo>
                  <a:lnTo>
                    <a:pt x="1341690" y="136733"/>
                  </a:lnTo>
                  <a:lnTo>
                    <a:pt x="1162228" y="25638"/>
                  </a:lnTo>
                  <a:lnTo>
                    <a:pt x="1136591" y="136733"/>
                  </a:lnTo>
                  <a:lnTo>
                    <a:pt x="1008404" y="239283"/>
                  </a:lnTo>
                  <a:lnTo>
                    <a:pt x="1051133" y="341832"/>
                  </a:lnTo>
                  <a:lnTo>
                    <a:pt x="888763" y="299103"/>
                  </a:lnTo>
                  <a:lnTo>
                    <a:pt x="837488" y="213645"/>
                  </a:lnTo>
                  <a:lnTo>
                    <a:pt x="692210" y="376015"/>
                  </a:lnTo>
                  <a:lnTo>
                    <a:pt x="683664" y="495656"/>
                  </a:lnTo>
                  <a:lnTo>
                    <a:pt x="666572" y="401653"/>
                  </a:lnTo>
                  <a:lnTo>
                    <a:pt x="640935" y="495656"/>
                  </a:lnTo>
                  <a:lnTo>
                    <a:pt x="606752" y="461473"/>
                  </a:lnTo>
                  <a:lnTo>
                    <a:pt x="546931" y="504202"/>
                  </a:lnTo>
                  <a:lnTo>
                    <a:pt x="538385" y="615298"/>
                  </a:lnTo>
                  <a:lnTo>
                    <a:pt x="384561" y="726393"/>
                  </a:lnTo>
                  <a:lnTo>
                    <a:pt x="162370" y="786213"/>
                  </a:lnTo>
                  <a:lnTo>
                    <a:pt x="119641" y="888763"/>
                  </a:lnTo>
                  <a:lnTo>
                    <a:pt x="68367" y="888763"/>
                  </a:lnTo>
                  <a:lnTo>
                    <a:pt x="59821" y="863126"/>
                  </a:lnTo>
                  <a:lnTo>
                    <a:pt x="8546" y="1016950"/>
                  </a:lnTo>
                  <a:lnTo>
                    <a:pt x="42729" y="1110954"/>
                  </a:lnTo>
                  <a:lnTo>
                    <a:pt x="94004" y="1204957"/>
                  </a:lnTo>
                  <a:lnTo>
                    <a:pt x="8546" y="1213503"/>
                  </a:lnTo>
                  <a:lnTo>
                    <a:pt x="0" y="1179320"/>
                  </a:lnTo>
                  <a:lnTo>
                    <a:pt x="102550" y="1384419"/>
                  </a:lnTo>
                  <a:lnTo>
                    <a:pt x="102550" y="1580972"/>
                  </a:lnTo>
                  <a:lnTo>
                    <a:pt x="145279" y="1598064"/>
                  </a:lnTo>
                  <a:lnTo>
                    <a:pt x="128187" y="1820255"/>
                  </a:lnTo>
                  <a:lnTo>
                    <a:pt x="94004" y="1828800"/>
                  </a:lnTo>
                  <a:lnTo>
                    <a:pt x="119641" y="1939896"/>
                  </a:lnTo>
                  <a:lnTo>
                    <a:pt x="230737" y="1939896"/>
                  </a:lnTo>
                  <a:lnTo>
                    <a:pt x="401653" y="1880075"/>
                  </a:lnTo>
                  <a:lnTo>
                    <a:pt x="418744" y="1837346"/>
                  </a:lnTo>
                  <a:lnTo>
                    <a:pt x="700755" y="1803163"/>
                  </a:lnTo>
                  <a:lnTo>
                    <a:pt x="769122" y="1700613"/>
                  </a:lnTo>
                  <a:lnTo>
                    <a:pt x="880217" y="1709159"/>
                  </a:lnTo>
                  <a:lnTo>
                    <a:pt x="999858" y="1632247"/>
                  </a:lnTo>
                  <a:lnTo>
                    <a:pt x="1281869" y="1717705"/>
                  </a:lnTo>
                  <a:lnTo>
                    <a:pt x="1358781" y="1820255"/>
                  </a:lnTo>
                  <a:lnTo>
                    <a:pt x="1384419" y="1914258"/>
                  </a:lnTo>
                  <a:lnTo>
                    <a:pt x="1546789" y="1751888"/>
                  </a:lnTo>
                  <a:lnTo>
                    <a:pt x="1546789" y="1786071"/>
                  </a:lnTo>
                  <a:lnTo>
                    <a:pt x="1469877" y="1931350"/>
                  </a:lnTo>
                  <a:lnTo>
                    <a:pt x="1555335" y="1897167"/>
                  </a:lnTo>
                  <a:lnTo>
                    <a:pt x="1598064" y="1931350"/>
                  </a:lnTo>
                  <a:lnTo>
                    <a:pt x="1572426" y="1982625"/>
                  </a:lnTo>
                  <a:lnTo>
                    <a:pt x="1632247" y="2033899"/>
                  </a:lnTo>
                  <a:lnTo>
                    <a:pt x="1692067" y="2110812"/>
                  </a:lnTo>
                  <a:lnTo>
                    <a:pt x="1692067" y="2179178"/>
                  </a:lnTo>
                  <a:lnTo>
                    <a:pt x="1888621" y="2230453"/>
                  </a:lnTo>
                  <a:lnTo>
                    <a:pt x="1905712" y="2256090"/>
                  </a:lnTo>
                  <a:lnTo>
                    <a:pt x="2016808" y="2153541"/>
                  </a:lnTo>
                  <a:lnTo>
                    <a:pt x="2076628" y="2307365"/>
                  </a:lnTo>
                  <a:lnTo>
                    <a:pt x="2204815" y="2162086"/>
                  </a:lnTo>
                  <a:lnTo>
                    <a:pt x="2247544" y="2162086"/>
                  </a:lnTo>
                  <a:lnTo>
                    <a:pt x="2367185" y="1880075"/>
                  </a:lnTo>
                  <a:lnTo>
                    <a:pt x="2503918" y="1674976"/>
                  </a:lnTo>
                  <a:lnTo>
                    <a:pt x="2512464" y="1427148"/>
                  </a:lnTo>
                  <a:lnTo>
                    <a:pt x="2478281" y="1196412"/>
                  </a:lnTo>
                  <a:lnTo>
                    <a:pt x="2375731" y="1008404"/>
                  </a:lnTo>
                  <a:lnTo>
                    <a:pt x="2256090" y="888763"/>
                  </a:lnTo>
                  <a:lnTo>
                    <a:pt x="2204815" y="769122"/>
                  </a:lnTo>
                  <a:lnTo>
                    <a:pt x="2144995" y="658026"/>
                  </a:lnTo>
                  <a:lnTo>
                    <a:pt x="2076628" y="615298"/>
                  </a:lnTo>
                  <a:lnTo>
                    <a:pt x="2025353" y="478565"/>
                  </a:lnTo>
                  <a:lnTo>
                    <a:pt x="1956987" y="324741"/>
                  </a:lnTo>
                  <a:lnTo>
                    <a:pt x="1905712" y="282012"/>
                  </a:lnTo>
                  <a:lnTo>
                    <a:pt x="1820254" y="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5349667" y="5888052"/>
              <a:ext cx="264920" cy="299103"/>
            </a:xfrm>
            <a:custGeom>
              <a:avLst/>
              <a:gdLst>
                <a:gd name="connsiteX0" fmla="*/ 264920 w 264920"/>
                <a:gd name="connsiteY0" fmla="*/ 25638 h 299103"/>
                <a:gd name="connsiteX1" fmla="*/ 102550 w 264920"/>
                <a:gd name="connsiteY1" fmla="*/ 68367 h 299103"/>
                <a:gd name="connsiteX2" fmla="*/ 0 w 264920"/>
                <a:gd name="connsiteY2" fmla="*/ 0 h 299103"/>
                <a:gd name="connsiteX3" fmla="*/ 42729 w 264920"/>
                <a:gd name="connsiteY3" fmla="*/ 102550 h 299103"/>
                <a:gd name="connsiteX4" fmla="*/ 42729 w 264920"/>
                <a:gd name="connsiteY4" fmla="*/ 213645 h 299103"/>
                <a:gd name="connsiteX5" fmla="*/ 119641 w 264920"/>
                <a:gd name="connsiteY5" fmla="*/ 299103 h 299103"/>
                <a:gd name="connsiteX6" fmla="*/ 188008 w 264920"/>
                <a:gd name="connsiteY6" fmla="*/ 247828 h 299103"/>
                <a:gd name="connsiteX7" fmla="*/ 188008 w 264920"/>
                <a:gd name="connsiteY7" fmla="*/ 247828 h 299103"/>
                <a:gd name="connsiteX8" fmla="*/ 264920 w 264920"/>
                <a:gd name="connsiteY8" fmla="*/ 25638 h 299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920" h="299103">
                  <a:moveTo>
                    <a:pt x="264920" y="25638"/>
                  </a:moveTo>
                  <a:lnTo>
                    <a:pt x="102550" y="68367"/>
                  </a:lnTo>
                  <a:lnTo>
                    <a:pt x="0" y="0"/>
                  </a:lnTo>
                  <a:lnTo>
                    <a:pt x="42729" y="102550"/>
                  </a:lnTo>
                  <a:lnTo>
                    <a:pt x="42729" y="213645"/>
                  </a:lnTo>
                  <a:lnTo>
                    <a:pt x="119641" y="299103"/>
                  </a:lnTo>
                  <a:lnTo>
                    <a:pt x="188008" y="247828"/>
                  </a:lnTo>
                  <a:lnTo>
                    <a:pt x="188008" y="247828"/>
                  </a:lnTo>
                  <a:lnTo>
                    <a:pt x="264920" y="25638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7101555" y="5366759"/>
              <a:ext cx="376015" cy="658026"/>
            </a:xfrm>
            <a:custGeom>
              <a:avLst/>
              <a:gdLst>
                <a:gd name="connsiteX0" fmla="*/ 0 w 376015"/>
                <a:gd name="connsiteY0" fmla="*/ 0 h 658026"/>
                <a:gd name="connsiteX1" fmla="*/ 76912 w 376015"/>
                <a:gd name="connsiteY1" fmla="*/ 153824 h 658026"/>
                <a:gd name="connsiteX2" fmla="*/ 119641 w 376015"/>
                <a:gd name="connsiteY2" fmla="*/ 188007 h 658026"/>
                <a:gd name="connsiteX3" fmla="*/ 136733 w 376015"/>
                <a:gd name="connsiteY3" fmla="*/ 316194 h 658026"/>
                <a:gd name="connsiteX4" fmla="*/ 136733 w 376015"/>
                <a:gd name="connsiteY4" fmla="*/ 350377 h 658026"/>
                <a:gd name="connsiteX5" fmla="*/ 85458 w 376015"/>
                <a:gd name="connsiteY5" fmla="*/ 358923 h 658026"/>
                <a:gd name="connsiteX6" fmla="*/ 68366 w 376015"/>
                <a:gd name="connsiteY6" fmla="*/ 444381 h 658026"/>
                <a:gd name="connsiteX7" fmla="*/ 179462 w 376015"/>
                <a:gd name="connsiteY7" fmla="*/ 478564 h 658026"/>
                <a:gd name="connsiteX8" fmla="*/ 128187 w 376015"/>
                <a:gd name="connsiteY8" fmla="*/ 598205 h 658026"/>
                <a:gd name="connsiteX9" fmla="*/ 196553 w 376015"/>
                <a:gd name="connsiteY9" fmla="*/ 658026 h 658026"/>
                <a:gd name="connsiteX10" fmla="*/ 290557 w 376015"/>
                <a:gd name="connsiteY10" fmla="*/ 478564 h 658026"/>
                <a:gd name="connsiteX11" fmla="*/ 290557 w 376015"/>
                <a:gd name="connsiteY11" fmla="*/ 410198 h 658026"/>
                <a:gd name="connsiteX12" fmla="*/ 376015 w 376015"/>
                <a:gd name="connsiteY12" fmla="*/ 393106 h 658026"/>
                <a:gd name="connsiteX13" fmla="*/ 376015 w 376015"/>
                <a:gd name="connsiteY13" fmla="*/ 264920 h 658026"/>
                <a:gd name="connsiteX14" fmla="*/ 299103 w 376015"/>
                <a:gd name="connsiteY14" fmla="*/ 264920 h 658026"/>
                <a:gd name="connsiteX15" fmla="*/ 188008 w 376015"/>
                <a:gd name="connsiteY15" fmla="*/ 188007 h 658026"/>
                <a:gd name="connsiteX16" fmla="*/ 128187 w 376015"/>
                <a:gd name="connsiteY16" fmla="*/ 188007 h 658026"/>
                <a:gd name="connsiteX17" fmla="*/ 128187 w 376015"/>
                <a:gd name="connsiteY17" fmla="*/ 102549 h 658026"/>
                <a:gd name="connsiteX18" fmla="*/ 0 w 376015"/>
                <a:gd name="connsiteY18" fmla="*/ 0 h 65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6015" h="658026">
                  <a:moveTo>
                    <a:pt x="0" y="0"/>
                  </a:moveTo>
                  <a:lnTo>
                    <a:pt x="76912" y="153824"/>
                  </a:lnTo>
                  <a:lnTo>
                    <a:pt x="119641" y="188007"/>
                  </a:lnTo>
                  <a:lnTo>
                    <a:pt x="136733" y="316194"/>
                  </a:lnTo>
                  <a:lnTo>
                    <a:pt x="136733" y="350377"/>
                  </a:lnTo>
                  <a:lnTo>
                    <a:pt x="85458" y="358923"/>
                  </a:lnTo>
                  <a:lnTo>
                    <a:pt x="68366" y="444381"/>
                  </a:lnTo>
                  <a:lnTo>
                    <a:pt x="179462" y="478564"/>
                  </a:lnTo>
                  <a:lnTo>
                    <a:pt x="128187" y="598205"/>
                  </a:lnTo>
                  <a:lnTo>
                    <a:pt x="196553" y="658026"/>
                  </a:lnTo>
                  <a:lnTo>
                    <a:pt x="290557" y="478564"/>
                  </a:lnTo>
                  <a:lnTo>
                    <a:pt x="290557" y="410198"/>
                  </a:lnTo>
                  <a:lnTo>
                    <a:pt x="376015" y="393106"/>
                  </a:lnTo>
                  <a:lnTo>
                    <a:pt x="376015" y="264920"/>
                  </a:lnTo>
                  <a:lnTo>
                    <a:pt x="299103" y="264920"/>
                  </a:lnTo>
                  <a:lnTo>
                    <a:pt x="188008" y="188007"/>
                  </a:lnTo>
                  <a:lnTo>
                    <a:pt x="128187" y="188007"/>
                  </a:lnTo>
                  <a:lnTo>
                    <a:pt x="128187" y="10254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6716994" y="5879507"/>
              <a:ext cx="478565" cy="555476"/>
            </a:xfrm>
            <a:custGeom>
              <a:avLst/>
              <a:gdLst>
                <a:gd name="connsiteX0" fmla="*/ 461473 w 478565"/>
                <a:gd name="connsiteY0" fmla="*/ 59820 h 555476"/>
                <a:gd name="connsiteX1" fmla="*/ 393107 w 478565"/>
                <a:gd name="connsiteY1" fmla="*/ 0 h 555476"/>
                <a:gd name="connsiteX2" fmla="*/ 367470 w 478565"/>
                <a:gd name="connsiteY2" fmla="*/ 85457 h 555476"/>
                <a:gd name="connsiteX3" fmla="*/ 316195 w 478565"/>
                <a:gd name="connsiteY3" fmla="*/ 196553 h 555476"/>
                <a:gd name="connsiteX4" fmla="*/ 230737 w 478565"/>
                <a:gd name="connsiteY4" fmla="*/ 273465 h 555476"/>
                <a:gd name="connsiteX5" fmla="*/ 153825 w 478565"/>
                <a:gd name="connsiteY5" fmla="*/ 282011 h 555476"/>
                <a:gd name="connsiteX6" fmla="*/ 119642 w 478565"/>
                <a:gd name="connsiteY6" fmla="*/ 341831 h 555476"/>
                <a:gd name="connsiteX7" fmla="*/ 68367 w 478565"/>
                <a:gd name="connsiteY7" fmla="*/ 393106 h 555476"/>
                <a:gd name="connsiteX8" fmla="*/ 0 w 478565"/>
                <a:gd name="connsiteY8" fmla="*/ 495656 h 555476"/>
                <a:gd name="connsiteX9" fmla="*/ 111096 w 478565"/>
                <a:gd name="connsiteY9" fmla="*/ 555476 h 555476"/>
                <a:gd name="connsiteX10" fmla="*/ 230737 w 478565"/>
                <a:gd name="connsiteY10" fmla="*/ 555476 h 555476"/>
                <a:gd name="connsiteX11" fmla="*/ 307649 w 478565"/>
                <a:gd name="connsiteY11" fmla="*/ 410198 h 555476"/>
                <a:gd name="connsiteX12" fmla="*/ 307649 w 478565"/>
                <a:gd name="connsiteY12" fmla="*/ 324740 h 555476"/>
                <a:gd name="connsiteX13" fmla="*/ 444382 w 478565"/>
                <a:gd name="connsiteY13" fmla="*/ 307648 h 555476"/>
                <a:gd name="connsiteX14" fmla="*/ 444382 w 478565"/>
                <a:gd name="connsiteY14" fmla="*/ 188007 h 555476"/>
                <a:gd name="connsiteX15" fmla="*/ 478565 w 478565"/>
                <a:gd name="connsiteY15" fmla="*/ 136732 h 555476"/>
                <a:gd name="connsiteX16" fmla="*/ 461473 w 478565"/>
                <a:gd name="connsiteY16" fmla="*/ 59820 h 55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8565" h="555476">
                  <a:moveTo>
                    <a:pt x="461473" y="59820"/>
                  </a:moveTo>
                  <a:lnTo>
                    <a:pt x="393107" y="0"/>
                  </a:lnTo>
                  <a:lnTo>
                    <a:pt x="367470" y="85457"/>
                  </a:lnTo>
                  <a:lnTo>
                    <a:pt x="316195" y="196553"/>
                  </a:lnTo>
                  <a:lnTo>
                    <a:pt x="230737" y="273465"/>
                  </a:lnTo>
                  <a:lnTo>
                    <a:pt x="153825" y="282011"/>
                  </a:lnTo>
                  <a:lnTo>
                    <a:pt x="119642" y="341831"/>
                  </a:lnTo>
                  <a:lnTo>
                    <a:pt x="68367" y="393106"/>
                  </a:lnTo>
                  <a:lnTo>
                    <a:pt x="0" y="495656"/>
                  </a:lnTo>
                  <a:lnTo>
                    <a:pt x="111096" y="555476"/>
                  </a:lnTo>
                  <a:lnTo>
                    <a:pt x="230737" y="555476"/>
                  </a:lnTo>
                  <a:lnTo>
                    <a:pt x="307649" y="410198"/>
                  </a:lnTo>
                  <a:lnTo>
                    <a:pt x="307649" y="324740"/>
                  </a:lnTo>
                  <a:lnTo>
                    <a:pt x="444382" y="307648"/>
                  </a:lnTo>
                  <a:lnTo>
                    <a:pt x="444382" y="188007"/>
                  </a:lnTo>
                  <a:lnTo>
                    <a:pt x="478565" y="136732"/>
                  </a:lnTo>
                  <a:lnTo>
                    <a:pt x="461473" y="59820"/>
                  </a:lnTo>
                  <a:close/>
                </a:path>
              </a:pathLst>
            </a:custGeom>
            <a:grpFill/>
            <a:ln>
              <a:solidFill>
                <a:srgbClr val="0A8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</p:grpSp>
      <p:sp>
        <p:nvSpPr>
          <p:cNvPr id="250" name="Freeform 249"/>
          <p:cNvSpPr/>
          <p:nvPr/>
        </p:nvSpPr>
        <p:spPr>
          <a:xfrm>
            <a:off x="4100513" y="2468563"/>
            <a:ext cx="319087" cy="317500"/>
          </a:xfrm>
          <a:custGeom>
            <a:avLst/>
            <a:gdLst>
              <a:gd name="connsiteX0" fmla="*/ 1162228 w 2042445"/>
              <a:gd name="connsiteY0" fmla="*/ 0 h 2110811"/>
              <a:gd name="connsiteX1" fmla="*/ 1093862 w 2042445"/>
              <a:gd name="connsiteY1" fmla="*/ 0 h 2110811"/>
              <a:gd name="connsiteX2" fmla="*/ 1085316 w 2042445"/>
              <a:gd name="connsiteY2" fmla="*/ 170916 h 2110811"/>
              <a:gd name="connsiteX3" fmla="*/ 948584 w 2042445"/>
              <a:gd name="connsiteY3" fmla="*/ 230736 h 2110811"/>
              <a:gd name="connsiteX4" fmla="*/ 786213 w 2042445"/>
              <a:gd name="connsiteY4" fmla="*/ 358923 h 2110811"/>
              <a:gd name="connsiteX5" fmla="*/ 675118 w 2042445"/>
              <a:gd name="connsiteY5" fmla="*/ 418744 h 2110811"/>
              <a:gd name="connsiteX6" fmla="*/ 521294 w 2042445"/>
              <a:gd name="connsiteY6" fmla="*/ 418744 h 2110811"/>
              <a:gd name="connsiteX7" fmla="*/ 478565 w 2042445"/>
              <a:gd name="connsiteY7" fmla="*/ 333286 h 2110811"/>
              <a:gd name="connsiteX8" fmla="*/ 495656 w 2042445"/>
              <a:gd name="connsiteY8" fmla="*/ 615297 h 2110811"/>
              <a:gd name="connsiteX9" fmla="*/ 367469 w 2042445"/>
              <a:gd name="connsiteY9" fmla="*/ 589660 h 2110811"/>
              <a:gd name="connsiteX10" fmla="*/ 299103 w 2042445"/>
              <a:gd name="connsiteY10" fmla="*/ 632389 h 2110811"/>
              <a:gd name="connsiteX11" fmla="*/ 247828 w 2042445"/>
              <a:gd name="connsiteY11" fmla="*/ 555476 h 2110811"/>
              <a:gd name="connsiteX12" fmla="*/ 34184 w 2042445"/>
              <a:gd name="connsiteY12" fmla="*/ 555476 h 2110811"/>
              <a:gd name="connsiteX13" fmla="*/ 0 w 2042445"/>
              <a:gd name="connsiteY13" fmla="*/ 692209 h 2110811"/>
              <a:gd name="connsiteX14" fmla="*/ 59821 w 2042445"/>
              <a:gd name="connsiteY14" fmla="*/ 803304 h 2110811"/>
              <a:gd name="connsiteX15" fmla="*/ 290557 w 2042445"/>
              <a:gd name="connsiteY15" fmla="*/ 863125 h 2110811"/>
              <a:gd name="connsiteX16" fmla="*/ 435836 w 2042445"/>
              <a:gd name="connsiteY16" fmla="*/ 957129 h 2110811"/>
              <a:gd name="connsiteX17" fmla="*/ 435836 w 2042445"/>
              <a:gd name="connsiteY17" fmla="*/ 1093861 h 2110811"/>
              <a:gd name="connsiteX18" fmla="*/ 589660 w 2042445"/>
              <a:gd name="connsiteY18" fmla="*/ 1187865 h 2110811"/>
              <a:gd name="connsiteX19" fmla="*/ 640935 w 2042445"/>
              <a:gd name="connsiteY19" fmla="*/ 1350235 h 2110811"/>
              <a:gd name="connsiteX20" fmla="*/ 555477 w 2042445"/>
              <a:gd name="connsiteY20" fmla="*/ 1410056 h 2110811"/>
              <a:gd name="connsiteX21" fmla="*/ 538385 w 2042445"/>
              <a:gd name="connsiteY21" fmla="*/ 1546789 h 2110811"/>
              <a:gd name="connsiteX22" fmla="*/ 512748 w 2042445"/>
              <a:gd name="connsiteY22" fmla="*/ 1777525 h 2110811"/>
              <a:gd name="connsiteX23" fmla="*/ 512748 w 2042445"/>
              <a:gd name="connsiteY23" fmla="*/ 1862983 h 2110811"/>
              <a:gd name="connsiteX24" fmla="*/ 675118 w 2042445"/>
              <a:gd name="connsiteY24" fmla="*/ 1965532 h 2110811"/>
              <a:gd name="connsiteX25" fmla="*/ 846034 w 2042445"/>
              <a:gd name="connsiteY25" fmla="*/ 2050990 h 2110811"/>
              <a:gd name="connsiteX26" fmla="*/ 982767 w 2042445"/>
              <a:gd name="connsiteY26" fmla="*/ 2025353 h 2110811"/>
              <a:gd name="connsiteX27" fmla="*/ 1068225 w 2042445"/>
              <a:gd name="connsiteY27" fmla="*/ 2110811 h 2110811"/>
              <a:gd name="connsiteX28" fmla="*/ 1230595 w 2042445"/>
              <a:gd name="connsiteY28" fmla="*/ 2110811 h 2110811"/>
              <a:gd name="connsiteX29" fmla="*/ 1187866 w 2042445"/>
              <a:gd name="connsiteY29" fmla="*/ 1939895 h 2110811"/>
              <a:gd name="connsiteX30" fmla="*/ 1384419 w 2042445"/>
              <a:gd name="connsiteY30" fmla="*/ 1768979 h 2110811"/>
              <a:gd name="connsiteX31" fmla="*/ 1555335 w 2042445"/>
              <a:gd name="connsiteY31" fmla="*/ 1862983 h 2110811"/>
              <a:gd name="connsiteX32" fmla="*/ 1726251 w 2042445"/>
              <a:gd name="connsiteY32" fmla="*/ 1974078 h 2110811"/>
              <a:gd name="connsiteX33" fmla="*/ 1854438 w 2042445"/>
              <a:gd name="connsiteY33" fmla="*/ 1880074 h 2110811"/>
              <a:gd name="connsiteX34" fmla="*/ 1888621 w 2042445"/>
              <a:gd name="connsiteY34" fmla="*/ 1768979 h 2110811"/>
              <a:gd name="connsiteX35" fmla="*/ 1965533 w 2042445"/>
              <a:gd name="connsiteY35" fmla="*/ 1760433 h 2110811"/>
              <a:gd name="connsiteX36" fmla="*/ 1888621 w 2042445"/>
              <a:gd name="connsiteY36" fmla="*/ 1649338 h 2110811"/>
              <a:gd name="connsiteX37" fmla="*/ 1845892 w 2042445"/>
              <a:gd name="connsiteY37" fmla="*/ 1521151 h 2110811"/>
              <a:gd name="connsiteX38" fmla="*/ 1871529 w 2042445"/>
              <a:gd name="connsiteY38" fmla="*/ 1435693 h 2110811"/>
              <a:gd name="connsiteX39" fmla="*/ 1888621 w 2042445"/>
              <a:gd name="connsiteY39" fmla="*/ 1367327 h 2110811"/>
              <a:gd name="connsiteX40" fmla="*/ 1845892 w 2042445"/>
              <a:gd name="connsiteY40" fmla="*/ 1264777 h 2110811"/>
              <a:gd name="connsiteX41" fmla="*/ 1871529 w 2042445"/>
              <a:gd name="connsiteY41" fmla="*/ 1179319 h 2110811"/>
              <a:gd name="connsiteX42" fmla="*/ 1862984 w 2042445"/>
              <a:gd name="connsiteY42" fmla="*/ 1128045 h 2110811"/>
              <a:gd name="connsiteX43" fmla="*/ 1709159 w 2042445"/>
              <a:gd name="connsiteY43" fmla="*/ 1145136 h 2110811"/>
              <a:gd name="connsiteX44" fmla="*/ 1837346 w 2042445"/>
              <a:gd name="connsiteY44" fmla="*/ 948583 h 2110811"/>
              <a:gd name="connsiteX45" fmla="*/ 1956987 w 2042445"/>
              <a:gd name="connsiteY45" fmla="*/ 803304 h 2110811"/>
              <a:gd name="connsiteX46" fmla="*/ 1948441 w 2042445"/>
              <a:gd name="connsiteY46" fmla="*/ 743484 h 2110811"/>
              <a:gd name="connsiteX47" fmla="*/ 2042445 w 2042445"/>
              <a:gd name="connsiteY47" fmla="*/ 521293 h 2110811"/>
              <a:gd name="connsiteX48" fmla="*/ 2042445 w 2042445"/>
              <a:gd name="connsiteY48" fmla="*/ 452927 h 2110811"/>
              <a:gd name="connsiteX49" fmla="*/ 1914258 w 2042445"/>
              <a:gd name="connsiteY49" fmla="*/ 461473 h 2110811"/>
              <a:gd name="connsiteX50" fmla="*/ 1854438 w 2042445"/>
              <a:gd name="connsiteY50" fmla="*/ 478564 h 2110811"/>
              <a:gd name="connsiteX51" fmla="*/ 1726251 w 2042445"/>
              <a:gd name="connsiteY51" fmla="*/ 333286 h 2110811"/>
              <a:gd name="connsiteX52" fmla="*/ 1640793 w 2042445"/>
              <a:gd name="connsiteY52" fmla="*/ 358923 h 2110811"/>
              <a:gd name="connsiteX53" fmla="*/ 1589518 w 2042445"/>
              <a:gd name="connsiteY53" fmla="*/ 376015 h 2110811"/>
              <a:gd name="connsiteX54" fmla="*/ 1546789 w 2042445"/>
              <a:gd name="connsiteY54" fmla="*/ 290557 h 2110811"/>
              <a:gd name="connsiteX55" fmla="*/ 1478423 w 2042445"/>
              <a:gd name="connsiteY55" fmla="*/ 213645 h 2110811"/>
              <a:gd name="connsiteX56" fmla="*/ 1384419 w 2042445"/>
              <a:gd name="connsiteY56" fmla="*/ 222190 h 2110811"/>
              <a:gd name="connsiteX57" fmla="*/ 1213503 w 2042445"/>
              <a:gd name="connsiteY57" fmla="*/ 42729 h 2110811"/>
              <a:gd name="connsiteX58" fmla="*/ 1162228 w 2042445"/>
              <a:gd name="connsiteY58" fmla="*/ 0 h 211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042445" h="2110811">
                <a:moveTo>
                  <a:pt x="1162228" y="0"/>
                </a:moveTo>
                <a:lnTo>
                  <a:pt x="1093862" y="0"/>
                </a:lnTo>
                <a:lnTo>
                  <a:pt x="1085316" y="170916"/>
                </a:lnTo>
                <a:lnTo>
                  <a:pt x="948584" y="230736"/>
                </a:lnTo>
                <a:lnTo>
                  <a:pt x="786213" y="358923"/>
                </a:lnTo>
                <a:lnTo>
                  <a:pt x="675118" y="418744"/>
                </a:lnTo>
                <a:lnTo>
                  <a:pt x="521294" y="418744"/>
                </a:lnTo>
                <a:lnTo>
                  <a:pt x="478565" y="333286"/>
                </a:lnTo>
                <a:lnTo>
                  <a:pt x="495656" y="615297"/>
                </a:lnTo>
                <a:lnTo>
                  <a:pt x="367469" y="589660"/>
                </a:lnTo>
                <a:lnTo>
                  <a:pt x="299103" y="632389"/>
                </a:lnTo>
                <a:lnTo>
                  <a:pt x="247828" y="555476"/>
                </a:lnTo>
                <a:lnTo>
                  <a:pt x="34184" y="555476"/>
                </a:lnTo>
                <a:lnTo>
                  <a:pt x="0" y="692209"/>
                </a:lnTo>
                <a:lnTo>
                  <a:pt x="59821" y="803304"/>
                </a:lnTo>
                <a:lnTo>
                  <a:pt x="290557" y="863125"/>
                </a:lnTo>
                <a:lnTo>
                  <a:pt x="435836" y="957129"/>
                </a:lnTo>
                <a:lnTo>
                  <a:pt x="435836" y="1093861"/>
                </a:lnTo>
                <a:lnTo>
                  <a:pt x="589660" y="1187865"/>
                </a:lnTo>
                <a:lnTo>
                  <a:pt x="640935" y="1350235"/>
                </a:lnTo>
                <a:lnTo>
                  <a:pt x="555477" y="1410056"/>
                </a:lnTo>
                <a:lnTo>
                  <a:pt x="538385" y="1546789"/>
                </a:lnTo>
                <a:lnTo>
                  <a:pt x="512748" y="1777525"/>
                </a:lnTo>
                <a:lnTo>
                  <a:pt x="512748" y="1862983"/>
                </a:lnTo>
                <a:lnTo>
                  <a:pt x="675118" y="1965532"/>
                </a:lnTo>
                <a:lnTo>
                  <a:pt x="846034" y="2050990"/>
                </a:lnTo>
                <a:lnTo>
                  <a:pt x="982767" y="2025353"/>
                </a:lnTo>
                <a:lnTo>
                  <a:pt x="1068225" y="2110811"/>
                </a:lnTo>
                <a:lnTo>
                  <a:pt x="1230595" y="2110811"/>
                </a:lnTo>
                <a:lnTo>
                  <a:pt x="1187866" y="1939895"/>
                </a:lnTo>
                <a:lnTo>
                  <a:pt x="1384419" y="1768979"/>
                </a:lnTo>
                <a:lnTo>
                  <a:pt x="1555335" y="1862983"/>
                </a:lnTo>
                <a:lnTo>
                  <a:pt x="1726251" y="1974078"/>
                </a:lnTo>
                <a:lnTo>
                  <a:pt x="1854438" y="1880074"/>
                </a:lnTo>
                <a:lnTo>
                  <a:pt x="1888621" y="1768979"/>
                </a:lnTo>
                <a:lnTo>
                  <a:pt x="1965533" y="1760433"/>
                </a:lnTo>
                <a:lnTo>
                  <a:pt x="1888621" y="1649338"/>
                </a:lnTo>
                <a:lnTo>
                  <a:pt x="1845892" y="1521151"/>
                </a:lnTo>
                <a:lnTo>
                  <a:pt x="1871529" y="1435693"/>
                </a:lnTo>
                <a:lnTo>
                  <a:pt x="1888621" y="1367327"/>
                </a:lnTo>
                <a:lnTo>
                  <a:pt x="1845892" y="1264777"/>
                </a:lnTo>
                <a:lnTo>
                  <a:pt x="1871529" y="1179319"/>
                </a:lnTo>
                <a:lnTo>
                  <a:pt x="1862984" y="1128045"/>
                </a:lnTo>
                <a:lnTo>
                  <a:pt x="1709159" y="1145136"/>
                </a:lnTo>
                <a:lnTo>
                  <a:pt x="1837346" y="948583"/>
                </a:lnTo>
                <a:lnTo>
                  <a:pt x="1956987" y="803304"/>
                </a:lnTo>
                <a:lnTo>
                  <a:pt x="1948441" y="743484"/>
                </a:lnTo>
                <a:lnTo>
                  <a:pt x="2042445" y="521293"/>
                </a:lnTo>
                <a:lnTo>
                  <a:pt x="2042445" y="452927"/>
                </a:lnTo>
                <a:lnTo>
                  <a:pt x="1914258" y="461473"/>
                </a:lnTo>
                <a:lnTo>
                  <a:pt x="1854438" y="478564"/>
                </a:lnTo>
                <a:lnTo>
                  <a:pt x="1726251" y="333286"/>
                </a:lnTo>
                <a:lnTo>
                  <a:pt x="1640793" y="358923"/>
                </a:lnTo>
                <a:lnTo>
                  <a:pt x="1589518" y="376015"/>
                </a:lnTo>
                <a:lnTo>
                  <a:pt x="1546789" y="290557"/>
                </a:lnTo>
                <a:lnTo>
                  <a:pt x="1478423" y="213645"/>
                </a:lnTo>
                <a:lnTo>
                  <a:pt x="1384419" y="222190"/>
                </a:lnTo>
                <a:lnTo>
                  <a:pt x="1213503" y="42729"/>
                </a:lnTo>
                <a:lnTo>
                  <a:pt x="1162228" y="0"/>
                </a:lnTo>
                <a:close/>
              </a:path>
            </a:pathLst>
          </a:custGeom>
          <a:solidFill>
            <a:srgbClr val="FFE155"/>
          </a:solidFill>
          <a:ln w="31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860" tIns="16930" rIns="33860" bIns="16930" anchor="ctr"/>
          <a:lstStyle/>
          <a:p>
            <a:pPr algn="ctr">
              <a:defRPr/>
            </a:pPr>
            <a:endParaRPr lang="en-GB">
              <a:latin typeface="DIN Next LT Pro" pitchFamily="34" charset="0"/>
            </a:endParaRPr>
          </a:p>
        </p:txBody>
      </p:sp>
      <p:sp>
        <p:nvSpPr>
          <p:cNvPr id="251" name="Freeform 250"/>
          <p:cNvSpPr/>
          <p:nvPr/>
        </p:nvSpPr>
        <p:spPr>
          <a:xfrm>
            <a:off x="4379913" y="2613025"/>
            <a:ext cx="303212" cy="349250"/>
          </a:xfrm>
          <a:custGeom>
            <a:avLst/>
            <a:gdLst>
              <a:gd name="connsiteX0" fmla="*/ 239282 w 2384277"/>
              <a:gd name="connsiteY0" fmla="*/ 1016949 h 2760292"/>
              <a:gd name="connsiteX1" fmla="*/ 350378 w 2384277"/>
              <a:gd name="connsiteY1" fmla="*/ 811850 h 2760292"/>
              <a:gd name="connsiteX2" fmla="*/ 598206 w 2384277"/>
              <a:gd name="connsiteY2" fmla="*/ 914400 h 2760292"/>
              <a:gd name="connsiteX3" fmla="*/ 692209 w 2384277"/>
              <a:gd name="connsiteY3" fmla="*/ 1016949 h 2760292"/>
              <a:gd name="connsiteX4" fmla="*/ 709301 w 2384277"/>
              <a:gd name="connsiteY4" fmla="*/ 1350235 h 2760292"/>
              <a:gd name="connsiteX5" fmla="*/ 1008404 w 2384277"/>
              <a:gd name="connsiteY5" fmla="*/ 1478422 h 2760292"/>
              <a:gd name="connsiteX6" fmla="*/ 1076770 w 2384277"/>
              <a:gd name="connsiteY6" fmla="*/ 1495514 h 2760292"/>
              <a:gd name="connsiteX7" fmla="*/ 1204957 w 2384277"/>
              <a:gd name="connsiteY7" fmla="*/ 1760434 h 2760292"/>
              <a:gd name="connsiteX8" fmla="*/ 1392965 w 2384277"/>
              <a:gd name="connsiteY8" fmla="*/ 1760434 h 2760292"/>
              <a:gd name="connsiteX9" fmla="*/ 1452785 w 2384277"/>
              <a:gd name="connsiteY9" fmla="*/ 1914258 h 2760292"/>
              <a:gd name="connsiteX10" fmla="*/ 1478423 w 2384277"/>
              <a:gd name="connsiteY10" fmla="*/ 1974078 h 2760292"/>
              <a:gd name="connsiteX11" fmla="*/ 1666430 w 2384277"/>
              <a:gd name="connsiteY11" fmla="*/ 1974078 h 2760292"/>
              <a:gd name="connsiteX12" fmla="*/ 1657884 w 2384277"/>
              <a:gd name="connsiteY12" fmla="*/ 2076628 h 2760292"/>
              <a:gd name="connsiteX13" fmla="*/ 1811708 w 2384277"/>
              <a:gd name="connsiteY13" fmla="*/ 2119357 h 2760292"/>
              <a:gd name="connsiteX14" fmla="*/ 1854437 w 2384277"/>
              <a:gd name="connsiteY14" fmla="*/ 2281727 h 2760292"/>
              <a:gd name="connsiteX15" fmla="*/ 1828800 w 2384277"/>
              <a:gd name="connsiteY15" fmla="*/ 2418460 h 2760292"/>
              <a:gd name="connsiteX16" fmla="*/ 1743342 w 2384277"/>
              <a:gd name="connsiteY16" fmla="*/ 2640650 h 2760292"/>
              <a:gd name="connsiteX17" fmla="*/ 1811708 w 2384277"/>
              <a:gd name="connsiteY17" fmla="*/ 2760292 h 2760292"/>
              <a:gd name="connsiteX18" fmla="*/ 1956987 w 2384277"/>
              <a:gd name="connsiteY18" fmla="*/ 2580830 h 2760292"/>
              <a:gd name="connsiteX19" fmla="*/ 2042445 w 2384277"/>
              <a:gd name="connsiteY19" fmla="*/ 2444097 h 2760292"/>
              <a:gd name="connsiteX20" fmla="*/ 2144994 w 2384277"/>
              <a:gd name="connsiteY20" fmla="*/ 2435551 h 2760292"/>
              <a:gd name="connsiteX21" fmla="*/ 2144994 w 2384277"/>
              <a:gd name="connsiteY21" fmla="*/ 2435551 h 2760292"/>
              <a:gd name="connsiteX22" fmla="*/ 2025353 w 2384277"/>
              <a:gd name="connsiteY22" fmla="*/ 2264635 h 2760292"/>
              <a:gd name="connsiteX23" fmla="*/ 2008262 w 2384277"/>
              <a:gd name="connsiteY23" fmla="*/ 2119357 h 2760292"/>
              <a:gd name="connsiteX24" fmla="*/ 2076628 w 2384277"/>
              <a:gd name="connsiteY24" fmla="*/ 2016807 h 2760292"/>
              <a:gd name="connsiteX25" fmla="*/ 2238998 w 2384277"/>
              <a:gd name="connsiteY25" fmla="*/ 2170632 h 2760292"/>
              <a:gd name="connsiteX26" fmla="*/ 2315910 w 2384277"/>
              <a:gd name="connsiteY26" fmla="*/ 2247544 h 2760292"/>
              <a:gd name="connsiteX27" fmla="*/ 2384277 w 2384277"/>
              <a:gd name="connsiteY27" fmla="*/ 2085174 h 2760292"/>
              <a:gd name="connsiteX28" fmla="*/ 2213361 w 2384277"/>
              <a:gd name="connsiteY28" fmla="*/ 1931349 h 2760292"/>
              <a:gd name="connsiteX29" fmla="*/ 2008262 w 2384277"/>
              <a:gd name="connsiteY29" fmla="*/ 1794617 h 2760292"/>
              <a:gd name="connsiteX30" fmla="*/ 1922804 w 2384277"/>
              <a:gd name="connsiteY30" fmla="*/ 1768979 h 2760292"/>
              <a:gd name="connsiteX31" fmla="*/ 1854437 w 2384277"/>
              <a:gd name="connsiteY31" fmla="*/ 1640792 h 2760292"/>
              <a:gd name="connsiteX32" fmla="*/ 1854437 w 2384277"/>
              <a:gd name="connsiteY32" fmla="*/ 1563880 h 2760292"/>
              <a:gd name="connsiteX33" fmla="*/ 1692067 w 2384277"/>
              <a:gd name="connsiteY33" fmla="*/ 1555335 h 2760292"/>
              <a:gd name="connsiteX34" fmla="*/ 1546789 w 2384277"/>
              <a:gd name="connsiteY34" fmla="*/ 1563880 h 2760292"/>
              <a:gd name="connsiteX35" fmla="*/ 1444239 w 2384277"/>
              <a:gd name="connsiteY35" fmla="*/ 1358781 h 2760292"/>
              <a:gd name="connsiteX36" fmla="*/ 1384419 w 2384277"/>
              <a:gd name="connsiteY36" fmla="*/ 1145136 h 2760292"/>
              <a:gd name="connsiteX37" fmla="*/ 1230594 w 2384277"/>
              <a:gd name="connsiteY37" fmla="*/ 1025495 h 2760292"/>
              <a:gd name="connsiteX38" fmla="*/ 1085316 w 2384277"/>
              <a:gd name="connsiteY38" fmla="*/ 897308 h 2760292"/>
              <a:gd name="connsiteX39" fmla="*/ 1034041 w 2384277"/>
              <a:gd name="connsiteY39" fmla="*/ 683663 h 2760292"/>
              <a:gd name="connsiteX40" fmla="*/ 1042587 w 2384277"/>
              <a:gd name="connsiteY40" fmla="*/ 487110 h 2760292"/>
              <a:gd name="connsiteX41" fmla="*/ 1281869 w 2384277"/>
              <a:gd name="connsiteY41" fmla="*/ 358923 h 2760292"/>
              <a:gd name="connsiteX42" fmla="*/ 1358781 w 2384277"/>
              <a:gd name="connsiteY42" fmla="*/ 179462 h 2760292"/>
              <a:gd name="connsiteX43" fmla="*/ 1128045 w 2384277"/>
              <a:gd name="connsiteY43" fmla="*/ 136733 h 2760292"/>
              <a:gd name="connsiteX44" fmla="*/ 1051133 w 2384277"/>
              <a:gd name="connsiteY44" fmla="*/ 0 h 2760292"/>
              <a:gd name="connsiteX45" fmla="*/ 854580 w 2384277"/>
              <a:gd name="connsiteY45" fmla="*/ 68366 h 2760292"/>
              <a:gd name="connsiteX46" fmla="*/ 837488 w 2384277"/>
              <a:gd name="connsiteY46" fmla="*/ 119641 h 2760292"/>
              <a:gd name="connsiteX47" fmla="*/ 692209 w 2384277"/>
              <a:gd name="connsiteY47" fmla="*/ 94004 h 2760292"/>
              <a:gd name="connsiteX48" fmla="*/ 675118 w 2384277"/>
              <a:gd name="connsiteY48" fmla="*/ 213645 h 2760292"/>
              <a:gd name="connsiteX49" fmla="*/ 538385 w 2384277"/>
              <a:gd name="connsiteY49" fmla="*/ 256374 h 2760292"/>
              <a:gd name="connsiteX50" fmla="*/ 444381 w 2384277"/>
              <a:gd name="connsiteY50" fmla="*/ 170916 h 2760292"/>
              <a:gd name="connsiteX51" fmla="*/ 393107 w 2384277"/>
              <a:gd name="connsiteY51" fmla="*/ 384561 h 2760292"/>
              <a:gd name="connsiteX52" fmla="*/ 273465 w 2384277"/>
              <a:gd name="connsiteY52" fmla="*/ 239282 h 2760292"/>
              <a:gd name="connsiteX53" fmla="*/ 162370 w 2384277"/>
              <a:gd name="connsiteY53" fmla="*/ 376015 h 2760292"/>
              <a:gd name="connsiteX54" fmla="*/ 8546 w 2384277"/>
              <a:gd name="connsiteY54" fmla="*/ 367469 h 2760292"/>
              <a:gd name="connsiteX55" fmla="*/ 8546 w 2384277"/>
              <a:gd name="connsiteY55" fmla="*/ 478564 h 2760292"/>
              <a:gd name="connsiteX56" fmla="*/ 34183 w 2384277"/>
              <a:gd name="connsiteY56" fmla="*/ 581114 h 2760292"/>
              <a:gd name="connsiteX57" fmla="*/ 0 w 2384277"/>
              <a:gd name="connsiteY57" fmla="*/ 640935 h 2760292"/>
              <a:gd name="connsiteX58" fmla="*/ 0 w 2384277"/>
              <a:gd name="connsiteY58" fmla="*/ 803305 h 2760292"/>
              <a:gd name="connsiteX59" fmla="*/ 94004 w 2384277"/>
              <a:gd name="connsiteY59" fmla="*/ 922946 h 2760292"/>
              <a:gd name="connsiteX60" fmla="*/ 128187 w 2384277"/>
              <a:gd name="connsiteY60" fmla="*/ 999858 h 2760292"/>
              <a:gd name="connsiteX61" fmla="*/ 239282 w 2384277"/>
              <a:gd name="connsiteY61" fmla="*/ 1016949 h 276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384277" h="2760292">
                <a:moveTo>
                  <a:pt x="239282" y="1016949"/>
                </a:moveTo>
                <a:lnTo>
                  <a:pt x="350378" y="811850"/>
                </a:lnTo>
                <a:lnTo>
                  <a:pt x="598206" y="914400"/>
                </a:lnTo>
                <a:lnTo>
                  <a:pt x="692209" y="1016949"/>
                </a:lnTo>
                <a:lnTo>
                  <a:pt x="709301" y="1350235"/>
                </a:lnTo>
                <a:lnTo>
                  <a:pt x="1008404" y="1478422"/>
                </a:lnTo>
                <a:lnTo>
                  <a:pt x="1076770" y="1495514"/>
                </a:lnTo>
                <a:lnTo>
                  <a:pt x="1204957" y="1760434"/>
                </a:lnTo>
                <a:lnTo>
                  <a:pt x="1392965" y="1760434"/>
                </a:lnTo>
                <a:lnTo>
                  <a:pt x="1452785" y="1914258"/>
                </a:lnTo>
                <a:lnTo>
                  <a:pt x="1478423" y="1974078"/>
                </a:lnTo>
                <a:lnTo>
                  <a:pt x="1666430" y="1974078"/>
                </a:lnTo>
                <a:lnTo>
                  <a:pt x="1657884" y="2076628"/>
                </a:lnTo>
                <a:lnTo>
                  <a:pt x="1811708" y="2119357"/>
                </a:lnTo>
                <a:lnTo>
                  <a:pt x="1854437" y="2281727"/>
                </a:lnTo>
                <a:lnTo>
                  <a:pt x="1828800" y="2418460"/>
                </a:lnTo>
                <a:lnTo>
                  <a:pt x="1743342" y="2640650"/>
                </a:lnTo>
                <a:lnTo>
                  <a:pt x="1811708" y="2760292"/>
                </a:lnTo>
                <a:lnTo>
                  <a:pt x="1956987" y="2580830"/>
                </a:lnTo>
                <a:lnTo>
                  <a:pt x="2042445" y="2444097"/>
                </a:lnTo>
                <a:lnTo>
                  <a:pt x="2144994" y="2435551"/>
                </a:lnTo>
                <a:lnTo>
                  <a:pt x="2144994" y="2435551"/>
                </a:lnTo>
                <a:lnTo>
                  <a:pt x="2025353" y="2264635"/>
                </a:lnTo>
                <a:lnTo>
                  <a:pt x="2008262" y="2119357"/>
                </a:lnTo>
                <a:lnTo>
                  <a:pt x="2076628" y="2016807"/>
                </a:lnTo>
                <a:lnTo>
                  <a:pt x="2238998" y="2170632"/>
                </a:lnTo>
                <a:lnTo>
                  <a:pt x="2315910" y="2247544"/>
                </a:lnTo>
                <a:lnTo>
                  <a:pt x="2384277" y="2085174"/>
                </a:lnTo>
                <a:lnTo>
                  <a:pt x="2213361" y="1931349"/>
                </a:lnTo>
                <a:lnTo>
                  <a:pt x="2008262" y="1794617"/>
                </a:lnTo>
                <a:lnTo>
                  <a:pt x="1922804" y="1768979"/>
                </a:lnTo>
                <a:lnTo>
                  <a:pt x="1854437" y="1640792"/>
                </a:lnTo>
                <a:lnTo>
                  <a:pt x="1854437" y="1563880"/>
                </a:lnTo>
                <a:lnTo>
                  <a:pt x="1692067" y="1555335"/>
                </a:lnTo>
                <a:lnTo>
                  <a:pt x="1546789" y="1563880"/>
                </a:lnTo>
                <a:lnTo>
                  <a:pt x="1444239" y="1358781"/>
                </a:lnTo>
                <a:lnTo>
                  <a:pt x="1384419" y="1145136"/>
                </a:lnTo>
                <a:lnTo>
                  <a:pt x="1230594" y="1025495"/>
                </a:lnTo>
                <a:lnTo>
                  <a:pt x="1085316" y="897308"/>
                </a:lnTo>
                <a:lnTo>
                  <a:pt x="1034041" y="683663"/>
                </a:lnTo>
                <a:lnTo>
                  <a:pt x="1042587" y="487110"/>
                </a:lnTo>
                <a:lnTo>
                  <a:pt x="1281869" y="358923"/>
                </a:lnTo>
                <a:lnTo>
                  <a:pt x="1358781" y="179462"/>
                </a:lnTo>
                <a:lnTo>
                  <a:pt x="1128045" y="136733"/>
                </a:lnTo>
                <a:lnTo>
                  <a:pt x="1051133" y="0"/>
                </a:lnTo>
                <a:lnTo>
                  <a:pt x="854580" y="68366"/>
                </a:lnTo>
                <a:lnTo>
                  <a:pt x="837488" y="119641"/>
                </a:lnTo>
                <a:lnTo>
                  <a:pt x="692209" y="94004"/>
                </a:lnTo>
                <a:lnTo>
                  <a:pt x="675118" y="213645"/>
                </a:lnTo>
                <a:lnTo>
                  <a:pt x="538385" y="256374"/>
                </a:lnTo>
                <a:lnTo>
                  <a:pt x="444381" y="170916"/>
                </a:lnTo>
                <a:lnTo>
                  <a:pt x="393107" y="384561"/>
                </a:lnTo>
                <a:lnTo>
                  <a:pt x="273465" y="239282"/>
                </a:lnTo>
                <a:lnTo>
                  <a:pt x="162370" y="376015"/>
                </a:lnTo>
                <a:lnTo>
                  <a:pt x="8546" y="367469"/>
                </a:lnTo>
                <a:lnTo>
                  <a:pt x="8546" y="478564"/>
                </a:lnTo>
                <a:lnTo>
                  <a:pt x="34183" y="581114"/>
                </a:lnTo>
                <a:lnTo>
                  <a:pt x="0" y="640935"/>
                </a:lnTo>
                <a:lnTo>
                  <a:pt x="0" y="803305"/>
                </a:lnTo>
                <a:lnTo>
                  <a:pt x="94004" y="922946"/>
                </a:lnTo>
                <a:lnTo>
                  <a:pt x="128187" y="999858"/>
                </a:lnTo>
                <a:lnTo>
                  <a:pt x="239282" y="1016949"/>
                </a:lnTo>
                <a:close/>
              </a:path>
            </a:pathLst>
          </a:custGeom>
          <a:solidFill>
            <a:srgbClr val="FFE155"/>
          </a:solidFill>
          <a:ln w="31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860" tIns="16930" rIns="33860" bIns="16930" anchor="ctr"/>
          <a:lstStyle/>
          <a:p>
            <a:pPr algn="ctr">
              <a:defRPr/>
            </a:pPr>
            <a:endParaRPr lang="en-GB">
              <a:latin typeface="DIN Next LT Pro" pitchFamily="34" charset="0"/>
            </a:endParaRPr>
          </a:p>
        </p:txBody>
      </p:sp>
      <p:sp>
        <p:nvSpPr>
          <p:cNvPr id="194" name="Freeform 193"/>
          <p:cNvSpPr/>
          <p:nvPr/>
        </p:nvSpPr>
        <p:spPr>
          <a:xfrm>
            <a:off x="5870575" y="3011488"/>
            <a:ext cx="792163" cy="962025"/>
          </a:xfrm>
          <a:custGeom>
            <a:avLst/>
            <a:gdLst>
              <a:gd name="connsiteX0" fmla="*/ 1632246 w 4204530"/>
              <a:gd name="connsiteY0" fmla="*/ 4708733 h 5127477"/>
              <a:gd name="connsiteX1" fmla="*/ 1674975 w 4204530"/>
              <a:gd name="connsiteY1" fmla="*/ 4589092 h 5127477"/>
              <a:gd name="connsiteX2" fmla="*/ 1700613 w 4204530"/>
              <a:gd name="connsiteY2" fmla="*/ 4401084 h 5127477"/>
              <a:gd name="connsiteX3" fmla="*/ 1760433 w 4204530"/>
              <a:gd name="connsiteY3" fmla="*/ 4247260 h 5127477"/>
              <a:gd name="connsiteX4" fmla="*/ 1743342 w 4204530"/>
              <a:gd name="connsiteY4" fmla="*/ 3913974 h 5127477"/>
              <a:gd name="connsiteX5" fmla="*/ 1743342 w 4204530"/>
              <a:gd name="connsiteY5" fmla="*/ 3794333 h 5127477"/>
              <a:gd name="connsiteX6" fmla="*/ 1854437 w 4204530"/>
              <a:gd name="connsiteY6" fmla="*/ 3700329 h 5127477"/>
              <a:gd name="connsiteX7" fmla="*/ 1974078 w 4204530"/>
              <a:gd name="connsiteY7" fmla="*/ 3623417 h 5127477"/>
              <a:gd name="connsiteX8" fmla="*/ 2059536 w 4204530"/>
              <a:gd name="connsiteY8" fmla="*/ 3469593 h 5127477"/>
              <a:gd name="connsiteX9" fmla="*/ 2196269 w 4204530"/>
              <a:gd name="connsiteY9" fmla="*/ 3409772 h 5127477"/>
              <a:gd name="connsiteX10" fmla="*/ 2444097 w 4204530"/>
              <a:gd name="connsiteY10" fmla="*/ 3085032 h 5127477"/>
              <a:gd name="connsiteX11" fmla="*/ 2521009 w 4204530"/>
              <a:gd name="connsiteY11" fmla="*/ 3016666 h 5127477"/>
              <a:gd name="connsiteX12" fmla="*/ 2726108 w 4204530"/>
              <a:gd name="connsiteY12" fmla="*/ 2837204 h 5127477"/>
              <a:gd name="connsiteX13" fmla="*/ 2777383 w 4204530"/>
              <a:gd name="connsiteY13" fmla="*/ 2657742 h 5127477"/>
              <a:gd name="connsiteX14" fmla="*/ 3042302 w 4204530"/>
              <a:gd name="connsiteY14" fmla="*/ 2589376 h 5127477"/>
              <a:gd name="connsiteX15" fmla="*/ 2999573 w 4204530"/>
              <a:gd name="connsiteY15" fmla="*/ 2375731 h 5127477"/>
              <a:gd name="connsiteX16" fmla="*/ 2973936 w 4204530"/>
              <a:gd name="connsiteY16" fmla="*/ 2179178 h 5127477"/>
              <a:gd name="connsiteX17" fmla="*/ 2879932 w 4204530"/>
              <a:gd name="connsiteY17" fmla="*/ 2085174 h 5127477"/>
              <a:gd name="connsiteX18" fmla="*/ 2948299 w 4204530"/>
              <a:gd name="connsiteY18" fmla="*/ 2042445 h 5127477"/>
              <a:gd name="connsiteX19" fmla="*/ 3008119 w 4204530"/>
              <a:gd name="connsiteY19" fmla="*/ 1999716 h 5127477"/>
              <a:gd name="connsiteX20" fmla="*/ 2922661 w 4204530"/>
              <a:gd name="connsiteY20" fmla="*/ 1888621 h 5127477"/>
              <a:gd name="connsiteX21" fmla="*/ 3025211 w 4204530"/>
              <a:gd name="connsiteY21" fmla="*/ 1837346 h 5127477"/>
              <a:gd name="connsiteX22" fmla="*/ 3136306 w 4204530"/>
              <a:gd name="connsiteY22" fmla="*/ 1982625 h 5127477"/>
              <a:gd name="connsiteX23" fmla="*/ 3187581 w 4204530"/>
              <a:gd name="connsiteY23" fmla="*/ 2042445 h 5127477"/>
              <a:gd name="connsiteX24" fmla="*/ 3478138 w 4204530"/>
              <a:gd name="connsiteY24" fmla="*/ 2008262 h 5127477"/>
              <a:gd name="connsiteX25" fmla="*/ 3478138 w 4204530"/>
              <a:gd name="connsiteY25" fmla="*/ 2127903 h 5127477"/>
              <a:gd name="connsiteX26" fmla="*/ 3341405 w 4204530"/>
              <a:gd name="connsiteY26" fmla="*/ 2273182 h 5127477"/>
              <a:gd name="connsiteX27" fmla="*/ 3358497 w 4204530"/>
              <a:gd name="connsiteY27" fmla="*/ 2375731 h 5127477"/>
              <a:gd name="connsiteX28" fmla="*/ 3418317 w 4204530"/>
              <a:gd name="connsiteY28" fmla="*/ 2315911 h 5127477"/>
              <a:gd name="connsiteX29" fmla="*/ 3529413 w 4204530"/>
              <a:gd name="connsiteY29" fmla="*/ 2324456 h 5127477"/>
              <a:gd name="connsiteX30" fmla="*/ 3520867 w 4204530"/>
              <a:gd name="connsiteY30" fmla="*/ 2606468 h 5127477"/>
              <a:gd name="connsiteX31" fmla="*/ 3623416 w 4204530"/>
              <a:gd name="connsiteY31" fmla="*/ 2452643 h 5127477"/>
              <a:gd name="connsiteX32" fmla="*/ 3631962 w 4204530"/>
              <a:gd name="connsiteY32" fmla="*/ 2256090 h 5127477"/>
              <a:gd name="connsiteX33" fmla="*/ 3811424 w 4204530"/>
              <a:gd name="connsiteY33" fmla="*/ 2196269 h 5127477"/>
              <a:gd name="connsiteX34" fmla="*/ 3811424 w 4204530"/>
              <a:gd name="connsiteY34" fmla="*/ 1948441 h 5127477"/>
              <a:gd name="connsiteX35" fmla="*/ 3905428 w 4204530"/>
              <a:gd name="connsiteY35" fmla="*/ 1905712 h 5127477"/>
              <a:gd name="connsiteX36" fmla="*/ 3931065 w 4204530"/>
              <a:gd name="connsiteY36" fmla="*/ 1743342 h 5127477"/>
              <a:gd name="connsiteX37" fmla="*/ 4050706 w 4204530"/>
              <a:gd name="connsiteY37" fmla="*/ 1649339 h 5127477"/>
              <a:gd name="connsiteX38" fmla="*/ 4178893 w 4204530"/>
              <a:gd name="connsiteY38" fmla="*/ 1666430 h 5127477"/>
              <a:gd name="connsiteX39" fmla="*/ 4204530 w 4204530"/>
              <a:gd name="connsiteY39" fmla="*/ 1401511 h 5127477"/>
              <a:gd name="connsiteX40" fmla="*/ 4042160 w 4204530"/>
              <a:gd name="connsiteY40" fmla="*/ 1392965 h 5127477"/>
              <a:gd name="connsiteX41" fmla="*/ 4059252 w 4204530"/>
              <a:gd name="connsiteY41" fmla="*/ 1213503 h 5127477"/>
              <a:gd name="connsiteX42" fmla="*/ 4007977 w 4204530"/>
              <a:gd name="connsiteY42" fmla="*/ 1264778 h 5127477"/>
              <a:gd name="connsiteX43" fmla="*/ 3854153 w 4204530"/>
              <a:gd name="connsiteY43" fmla="*/ 1264778 h 5127477"/>
              <a:gd name="connsiteX44" fmla="*/ 3717420 w 4204530"/>
              <a:gd name="connsiteY44" fmla="*/ 1298961 h 5127477"/>
              <a:gd name="connsiteX45" fmla="*/ 3683237 w 4204530"/>
              <a:gd name="connsiteY45" fmla="*/ 1367327 h 5127477"/>
              <a:gd name="connsiteX46" fmla="*/ 3623416 w 4204530"/>
              <a:gd name="connsiteY46" fmla="*/ 1384419 h 5127477"/>
              <a:gd name="connsiteX47" fmla="*/ 3435409 w 4204530"/>
              <a:gd name="connsiteY47" fmla="*/ 1512606 h 5127477"/>
              <a:gd name="connsiteX48" fmla="*/ 3486684 w 4204530"/>
              <a:gd name="connsiteY48" fmla="*/ 1649339 h 5127477"/>
              <a:gd name="connsiteX49" fmla="*/ 3367043 w 4204530"/>
              <a:gd name="connsiteY49" fmla="*/ 1717705 h 5127477"/>
              <a:gd name="connsiteX50" fmla="*/ 3042302 w 4204530"/>
              <a:gd name="connsiteY50" fmla="*/ 1717705 h 5127477"/>
              <a:gd name="connsiteX51" fmla="*/ 3025211 w 4204530"/>
              <a:gd name="connsiteY51" fmla="*/ 1521152 h 5127477"/>
              <a:gd name="connsiteX52" fmla="*/ 2828658 w 4204530"/>
              <a:gd name="connsiteY52" fmla="*/ 1538243 h 5127477"/>
              <a:gd name="connsiteX53" fmla="*/ 2914115 w 4204530"/>
              <a:gd name="connsiteY53" fmla="*/ 1768980 h 5127477"/>
              <a:gd name="connsiteX54" fmla="*/ 2700471 w 4204530"/>
              <a:gd name="connsiteY54" fmla="*/ 1820254 h 5127477"/>
              <a:gd name="connsiteX55" fmla="*/ 2461188 w 4204530"/>
              <a:gd name="connsiteY55" fmla="*/ 1743342 h 5127477"/>
              <a:gd name="connsiteX56" fmla="*/ 2358639 w 4204530"/>
              <a:gd name="connsiteY56" fmla="*/ 1598064 h 5127477"/>
              <a:gd name="connsiteX57" fmla="*/ 2068082 w 4204530"/>
              <a:gd name="connsiteY57" fmla="*/ 1580972 h 5127477"/>
              <a:gd name="connsiteX58" fmla="*/ 1914258 w 4204530"/>
              <a:gd name="connsiteY58" fmla="*/ 1444240 h 5127477"/>
              <a:gd name="connsiteX59" fmla="*/ 1743342 w 4204530"/>
              <a:gd name="connsiteY59" fmla="*/ 1358782 h 5127477"/>
              <a:gd name="connsiteX60" fmla="*/ 1734796 w 4204530"/>
              <a:gd name="connsiteY60" fmla="*/ 1213503 h 5127477"/>
              <a:gd name="connsiteX61" fmla="*/ 1803162 w 4204530"/>
              <a:gd name="connsiteY61" fmla="*/ 1093862 h 5127477"/>
              <a:gd name="connsiteX62" fmla="*/ 1674975 w 4204530"/>
              <a:gd name="connsiteY62" fmla="*/ 940038 h 5127477"/>
              <a:gd name="connsiteX63" fmla="*/ 1521151 w 4204530"/>
              <a:gd name="connsiteY63" fmla="*/ 846034 h 5127477"/>
              <a:gd name="connsiteX64" fmla="*/ 1512605 w 4204530"/>
              <a:gd name="connsiteY64" fmla="*/ 692210 h 5127477"/>
              <a:gd name="connsiteX65" fmla="*/ 1640792 w 4204530"/>
              <a:gd name="connsiteY65" fmla="*/ 615297 h 5127477"/>
              <a:gd name="connsiteX66" fmla="*/ 1606609 w 4204530"/>
              <a:gd name="connsiteY66" fmla="*/ 521294 h 5127477"/>
              <a:gd name="connsiteX67" fmla="*/ 1606609 w 4204530"/>
              <a:gd name="connsiteY67" fmla="*/ 521294 h 5127477"/>
              <a:gd name="connsiteX68" fmla="*/ 1572426 w 4204530"/>
              <a:gd name="connsiteY68" fmla="*/ 324740 h 5127477"/>
              <a:gd name="connsiteX69" fmla="*/ 1478422 w 4204530"/>
              <a:gd name="connsiteY69" fmla="*/ 256374 h 5127477"/>
              <a:gd name="connsiteX70" fmla="*/ 1392964 w 4204530"/>
              <a:gd name="connsiteY70" fmla="*/ 102550 h 5127477"/>
              <a:gd name="connsiteX71" fmla="*/ 1410056 w 4204530"/>
              <a:gd name="connsiteY71" fmla="*/ 0 h 5127477"/>
              <a:gd name="connsiteX72" fmla="*/ 1324598 w 4204530"/>
              <a:gd name="connsiteY72" fmla="*/ 0 h 5127477"/>
              <a:gd name="connsiteX73" fmla="*/ 1230594 w 4204530"/>
              <a:gd name="connsiteY73" fmla="*/ 222191 h 5127477"/>
              <a:gd name="connsiteX74" fmla="*/ 1119499 w 4204530"/>
              <a:gd name="connsiteY74" fmla="*/ 282011 h 5127477"/>
              <a:gd name="connsiteX75" fmla="*/ 854579 w 4204530"/>
              <a:gd name="connsiteY75" fmla="*/ 222191 h 5127477"/>
              <a:gd name="connsiteX76" fmla="*/ 846033 w 4204530"/>
              <a:gd name="connsiteY76" fmla="*/ 427290 h 5127477"/>
              <a:gd name="connsiteX77" fmla="*/ 931491 w 4204530"/>
              <a:gd name="connsiteY77" fmla="*/ 606752 h 5127477"/>
              <a:gd name="connsiteX78" fmla="*/ 1008403 w 4204530"/>
              <a:gd name="connsiteY78" fmla="*/ 700755 h 5127477"/>
              <a:gd name="connsiteX79" fmla="*/ 888762 w 4204530"/>
              <a:gd name="connsiteY79" fmla="*/ 760576 h 5127477"/>
              <a:gd name="connsiteX80" fmla="*/ 940037 w 4204530"/>
              <a:gd name="connsiteY80" fmla="*/ 888763 h 5127477"/>
              <a:gd name="connsiteX81" fmla="*/ 717846 w 4204530"/>
              <a:gd name="connsiteY81" fmla="*/ 1204957 h 5127477"/>
              <a:gd name="connsiteX82" fmla="*/ 461472 w 4204530"/>
              <a:gd name="connsiteY82" fmla="*/ 1580972 h 5127477"/>
              <a:gd name="connsiteX83" fmla="*/ 367469 w 4204530"/>
              <a:gd name="connsiteY83" fmla="*/ 1546789 h 5127477"/>
              <a:gd name="connsiteX84" fmla="*/ 290557 w 4204530"/>
              <a:gd name="connsiteY84" fmla="*/ 1529697 h 5127477"/>
              <a:gd name="connsiteX85" fmla="*/ 145278 w 4204530"/>
              <a:gd name="connsiteY85" fmla="*/ 1734797 h 5127477"/>
              <a:gd name="connsiteX86" fmla="*/ 230736 w 4204530"/>
              <a:gd name="connsiteY86" fmla="*/ 1760434 h 5127477"/>
              <a:gd name="connsiteX87" fmla="*/ 290557 w 4204530"/>
              <a:gd name="connsiteY87" fmla="*/ 1880075 h 5127477"/>
              <a:gd name="connsiteX88" fmla="*/ 410198 w 4204530"/>
              <a:gd name="connsiteY88" fmla="*/ 2068083 h 5127477"/>
              <a:gd name="connsiteX89" fmla="*/ 384560 w 4204530"/>
              <a:gd name="connsiteY89" fmla="*/ 2187724 h 5127477"/>
              <a:gd name="connsiteX90" fmla="*/ 282011 w 4204530"/>
              <a:gd name="connsiteY90" fmla="*/ 2213361 h 5127477"/>
              <a:gd name="connsiteX91" fmla="*/ 145278 w 4204530"/>
              <a:gd name="connsiteY91" fmla="*/ 2144995 h 5127477"/>
              <a:gd name="connsiteX92" fmla="*/ 17091 w 4204530"/>
              <a:gd name="connsiteY92" fmla="*/ 2247544 h 5127477"/>
              <a:gd name="connsiteX93" fmla="*/ 0 w 4204530"/>
              <a:gd name="connsiteY93" fmla="*/ 2392823 h 5127477"/>
              <a:gd name="connsiteX94" fmla="*/ 145278 w 4204530"/>
              <a:gd name="connsiteY94" fmla="*/ 2427006 h 5127477"/>
              <a:gd name="connsiteX95" fmla="*/ 367469 w 4204530"/>
              <a:gd name="connsiteY95" fmla="*/ 2418460 h 5127477"/>
              <a:gd name="connsiteX96" fmla="*/ 264919 w 4204530"/>
              <a:gd name="connsiteY96" fmla="*/ 2555193 h 5127477"/>
              <a:gd name="connsiteX97" fmla="*/ 128186 w 4204530"/>
              <a:gd name="connsiteY97" fmla="*/ 2597922 h 5127477"/>
              <a:gd name="connsiteX98" fmla="*/ 307648 w 4204530"/>
              <a:gd name="connsiteY98" fmla="*/ 2785929 h 5127477"/>
              <a:gd name="connsiteX99" fmla="*/ 384560 w 4204530"/>
              <a:gd name="connsiteY99" fmla="*/ 2879933 h 5127477"/>
              <a:gd name="connsiteX100" fmla="*/ 598205 w 4204530"/>
              <a:gd name="connsiteY100" fmla="*/ 2751746 h 5127477"/>
              <a:gd name="connsiteX101" fmla="*/ 572568 w 4204530"/>
              <a:gd name="connsiteY101" fmla="*/ 2538101 h 5127477"/>
              <a:gd name="connsiteX102" fmla="*/ 683663 w 4204530"/>
              <a:gd name="connsiteY102" fmla="*/ 2674834 h 5127477"/>
              <a:gd name="connsiteX103" fmla="*/ 658026 w 4204530"/>
              <a:gd name="connsiteY103" fmla="*/ 2862841 h 5127477"/>
              <a:gd name="connsiteX104" fmla="*/ 666572 w 4204530"/>
              <a:gd name="connsiteY104" fmla="*/ 2991028 h 5127477"/>
              <a:gd name="connsiteX105" fmla="*/ 717846 w 4204530"/>
              <a:gd name="connsiteY105" fmla="*/ 3093578 h 5127477"/>
              <a:gd name="connsiteX106" fmla="*/ 717846 w 4204530"/>
              <a:gd name="connsiteY106" fmla="*/ 3170490 h 5127477"/>
              <a:gd name="connsiteX107" fmla="*/ 743484 w 4204530"/>
              <a:gd name="connsiteY107" fmla="*/ 3418318 h 5127477"/>
              <a:gd name="connsiteX108" fmla="*/ 820396 w 4204530"/>
              <a:gd name="connsiteY108" fmla="*/ 3760150 h 5127477"/>
              <a:gd name="connsiteX109" fmla="*/ 914400 w 4204530"/>
              <a:gd name="connsiteY109" fmla="*/ 3965249 h 5127477"/>
              <a:gd name="connsiteX110" fmla="*/ 999858 w 4204530"/>
              <a:gd name="connsiteY110" fmla="*/ 4178894 h 5127477"/>
              <a:gd name="connsiteX111" fmla="*/ 999858 w 4204530"/>
              <a:gd name="connsiteY111" fmla="*/ 4315626 h 5127477"/>
              <a:gd name="connsiteX112" fmla="*/ 1204957 w 4204530"/>
              <a:gd name="connsiteY112" fmla="*/ 4717279 h 5127477"/>
              <a:gd name="connsiteX113" fmla="*/ 1187865 w 4204530"/>
              <a:gd name="connsiteY113" fmla="*/ 4922378 h 5127477"/>
              <a:gd name="connsiteX114" fmla="*/ 1375872 w 4204530"/>
              <a:gd name="connsiteY114" fmla="*/ 5127477 h 5127477"/>
              <a:gd name="connsiteX115" fmla="*/ 1469876 w 4204530"/>
              <a:gd name="connsiteY115" fmla="*/ 4982198 h 5127477"/>
              <a:gd name="connsiteX116" fmla="*/ 1546788 w 4204530"/>
              <a:gd name="connsiteY116" fmla="*/ 4905286 h 5127477"/>
              <a:gd name="connsiteX117" fmla="*/ 1598063 w 4204530"/>
              <a:gd name="connsiteY117" fmla="*/ 4905286 h 5127477"/>
              <a:gd name="connsiteX118" fmla="*/ 1521151 w 4204530"/>
              <a:gd name="connsiteY118" fmla="*/ 4819828 h 5127477"/>
              <a:gd name="connsiteX119" fmla="*/ 1692067 w 4204530"/>
              <a:gd name="connsiteY119" fmla="*/ 4631821 h 5127477"/>
              <a:gd name="connsiteX120" fmla="*/ 1692067 w 4204530"/>
              <a:gd name="connsiteY120" fmla="*/ 4631821 h 512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4204530" h="5127477">
                <a:moveTo>
                  <a:pt x="1632246" y="4708733"/>
                </a:moveTo>
                <a:lnTo>
                  <a:pt x="1674975" y="4589092"/>
                </a:lnTo>
                <a:lnTo>
                  <a:pt x="1700613" y="4401084"/>
                </a:lnTo>
                <a:lnTo>
                  <a:pt x="1760433" y="4247260"/>
                </a:lnTo>
                <a:lnTo>
                  <a:pt x="1743342" y="3913974"/>
                </a:lnTo>
                <a:lnTo>
                  <a:pt x="1743342" y="3794333"/>
                </a:lnTo>
                <a:lnTo>
                  <a:pt x="1854437" y="3700329"/>
                </a:lnTo>
                <a:lnTo>
                  <a:pt x="1974078" y="3623417"/>
                </a:lnTo>
                <a:lnTo>
                  <a:pt x="2059536" y="3469593"/>
                </a:lnTo>
                <a:lnTo>
                  <a:pt x="2196269" y="3409772"/>
                </a:lnTo>
                <a:lnTo>
                  <a:pt x="2444097" y="3085032"/>
                </a:lnTo>
                <a:lnTo>
                  <a:pt x="2521009" y="3016666"/>
                </a:lnTo>
                <a:lnTo>
                  <a:pt x="2726108" y="2837204"/>
                </a:lnTo>
                <a:lnTo>
                  <a:pt x="2777383" y="2657742"/>
                </a:lnTo>
                <a:lnTo>
                  <a:pt x="3042302" y="2589376"/>
                </a:lnTo>
                <a:lnTo>
                  <a:pt x="2999573" y="2375731"/>
                </a:lnTo>
                <a:lnTo>
                  <a:pt x="2973936" y="2179178"/>
                </a:lnTo>
                <a:lnTo>
                  <a:pt x="2879932" y="2085174"/>
                </a:lnTo>
                <a:lnTo>
                  <a:pt x="2948299" y="2042445"/>
                </a:lnTo>
                <a:lnTo>
                  <a:pt x="3008119" y="1999716"/>
                </a:lnTo>
                <a:lnTo>
                  <a:pt x="2922661" y="1888621"/>
                </a:lnTo>
                <a:lnTo>
                  <a:pt x="3025211" y="1837346"/>
                </a:lnTo>
                <a:lnTo>
                  <a:pt x="3136306" y="1982625"/>
                </a:lnTo>
                <a:lnTo>
                  <a:pt x="3187581" y="2042445"/>
                </a:lnTo>
                <a:lnTo>
                  <a:pt x="3478138" y="2008262"/>
                </a:lnTo>
                <a:lnTo>
                  <a:pt x="3478138" y="2127903"/>
                </a:lnTo>
                <a:lnTo>
                  <a:pt x="3341405" y="2273182"/>
                </a:lnTo>
                <a:lnTo>
                  <a:pt x="3358497" y="2375731"/>
                </a:lnTo>
                <a:lnTo>
                  <a:pt x="3418317" y="2315911"/>
                </a:lnTo>
                <a:lnTo>
                  <a:pt x="3529413" y="2324456"/>
                </a:lnTo>
                <a:lnTo>
                  <a:pt x="3520867" y="2606468"/>
                </a:lnTo>
                <a:lnTo>
                  <a:pt x="3623416" y="2452643"/>
                </a:lnTo>
                <a:lnTo>
                  <a:pt x="3631962" y="2256090"/>
                </a:lnTo>
                <a:lnTo>
                  <a:pt x="3811424" y="2196269"/>
                </a:lnTo>
                <a:lnTo>
                  <a:pt x="3811424" y="1948441"/>
                </a:lnTo>
                <a:lnTo>
                  <a:pt x="3905428" y="1905712"/>
                </a:lnTo>
                <a:lnTo>
                  <a:pt x="3931065" y="1743342"/>
                </a:lnTo>
                <a:lnTo>
                  <a:pt x="4050706" y="1649339"/>
                </a:lnTo>
                <a:lnTo>
                  <a:pt x="4178893" y="1666430"/>
                </a:lnTo>
                <a:lnTo>
                  <a:pt x="4204530" y="1401511"/>
                </a:lnTo>
                <a:lnTo>
                  <a:pt x="4042160" y="1392965"/>
                </a:lnTo>
                <a:lnTo>
                  <a:pt x="4059252" y="1213503"/>
                </a:lnTo>
                <a:lnTo>
                  <a:pt x="4007977" y="1264778"/>
                </a:lnTo>
                <a:lnTo>
                  <a:pt x="3854153" y="1264778"/>
                </a:lnTo>
                <a:lnTo>
                  <a:pt x="3717420" y="1298961"/>
                </a:lnTo>
                <a:lnTo>
                  <a:pt x="3683237" y="1367327"/>
                </a:lnTo>
                <a:lnTo>
                  <a:pt x="3623416" y="1384419"/>
                </a:lnTo>
                <a:lnTo>
                  <a:pt x="3435409" y="1512606"/>
                </a:lnTo>
                <a:lnTo>
                  <a:pt x="3486684" y="1649339"/>
                </a:lnTo>
                <a:lnTo>
                  <a:pt x="3367043" y="1717705"/>
                </a:lnTo>
                <a:lnTo>
                  <a:pt x="3042302" y="1717705"/>
                </a:lnTo>
                <a:lnTo>
                  <a:pt x="3025211" y="1521152"/>
                </a:lnTo>
                <a:lnTo>
                  <a:pt x="2828658" y="1538243"/>
                </a:lnTo>
                <a:lnTo>
                  <a:pt x="2914115" y="1768980"/>
                </a:lnTo>
                <a:lnTo>
                  <a:pt x="2700471" y="1820254"/>
                </a:lnTo>
                <a:lnTo>
                  <a:pt x="2461188" y="1743342"/>
                </a:lnTo>
                <a:lnTo>
                  <a:pt x="2358639" y="1598064"/>
                </a:lnTo>
                <a:lnTo>
                  <a:pt x="2068082" y="1580972"/>
                </a:lnTo>
                <a:lnTo>
                  <a:pt x="1914258" y="1444240"/>
                </a:lnTo>
                <a:lnTo>
                  <a:pt x="1743342" y="1358782"/>
                </a:lnTo>
                <a:lnTo>
                  <a:pt x="1734796" y="1213503"/>
                </a:lnTo>
                <a:lnTo>
                  <a:pt x="1803162" y="1093862"/>
                </a:lnTo>
                <a:lnTo>
                  <a:pt x="1674975" y="940038"/>
                </a:lnTo>
                <a:lnTo>
                  <a:pt x="1521151" y="846034"/>
                </a:lnTo>
                <a:lnTo>
                  <a:pt x="1512605" y="692210"/>
                </a:lnTo>
                <a:lnTo>
                  <a:pt x="1640792" y="615297"/>
                </a:lnTo>
                <a:lnTo>
                  <a:pt x="1606609" y="521294"/>
                </a:lnTo>
                <a:lnTo>
                  <a:pt x="1606609" y="521294"/>
                </a:lnTo>
                <a:lnTo>
                  <a:pt x="1572426" y="324740"/>
                </a:lnTo>
                <a:lnTo>
                  <a:pt x="1478422" y="256374"/>
                </a:lnTo>
                <a:lnTo>
                  <a:pt x="1392964" y="102550"/>
                </a:lnTo>
                <a:lnTo>
                  <a:pt x="1410056" y="0"/>
                </a:lnTo>
                <a:lnTo>
                  <a:pt x="1324598" y="0"/>
                </a:lnTo>
                <a:lnTo>
                  <a:pt x="1230594" y="222191"/>
                </a:lnTo>
                <a:lnTo>
                  <a:pt x="1119499" y="282011"/>
                </a:lnTo>
                <a:lnTo>
                  <a:pt x="854579" y="222191"/>
                </a:lnTo>
                <a:lnTo>
                  <a:pt x="846033" y="427290"/>
                </a:lnTo>
                <a:lnTo>
                  <a:pt x="931491" y="606752"/>
                </a:lnTo>
                <a:lnTo>
                  <a:pt x="1008403" y="700755"/>
                </a:lnTo>
                <a:lnTo>
                  <a:pt x="888762" y="760576"/>
                </a:lnTo>
                <a:lnTo>
                  <a:pt x="940037" y="888763"/>
                </a:lnTo>
                <a:lnTo>
                  <a:pt x="717846" y="1204957"/>
                </a:lnTo>
                <a:lnTo>
                  <a:pt x="461472" y="1580972"/>
                </a:lnTo>
                <a:lnTo>
                  <a:pt x="367469" y="1546789"/>
                </a:lnTo>
                <a:lnTo>
                  <a:pt x="290557" y="1529697"/>
                </a:lnTo>
                <a:lnTo>
                  <a:pt x="145278" y="1734797"/>
                </a:lnTo>
                <a:lnTo>
                  <a:pt x="230736" y="1760434"/>
                </a:lnTo>
                <a:lnTo>
                  <a:pt x="290557" y="1880075"/>
                </a:lnTo>
                <a:lnTo>
                  <a:pt x="410198" y="2068083"/>
                </a:lnTo>
                <a:lnTo>
                  <a:pt x="384560" y="2187724"/>
                </a:lnTo>
                <a:lnTo>
                  <a:pt x="282011" y="2213361"/>
                </a:lnTo>
                <a:lnTo>
                  <a:pt x="145278" y="2144995"/>
                </a:lnTo>
                <a:lnTo>
                  <a:pt x="17091" y="2247544"/>
                </a:lnTo>
                <a:lnTo>
                  <a:pt x="0" y="2392823"/>
                </a:lnTo>
                <a:lnTo>
                  <a:pt x="145278" y="2427006"/>
                </a:lnTo>
                <a:lnTo>
                  <a:pt x="367469" y="2418460"/>
                </a:lnTo>
                <a:lnTo>
                  <a:pt x="264919" y="2555193"/>
                </a:lnTo>
                <a:lnTo>
                  <a:pt x="128186" y="2597922"/>
                </a:lnTo>
                <a:lnTo>
                  <a:pt x="307648" y="2785929"/>
                </a:lnTo>
                <a:lnTo>
                  <a:pt x="384560" y="2879933"/>
                </a:lnTo>
                <a:lnTo>
                  <a:pt x="598205" y="2751746"/>
                </a:lnTo>
                <a:lnTo>
                  <a:pt x="572568" y="2538101"/>
                </a:lnTo>
                <a:lnTo>
                  <a:pt x="683663" y="2674834"/>
                </a:lnTo>
                <a:lnTo>
                  <a:pt x="658026" y="2862841"/>
                </a:lnTo>
                <a:lnTo>
                  <a:pt x="666572" y="2991028"/>
                </a:lnTo>
                <a:lnTo>
                  <a:pt x="717846" y="3093578"/>
                </a:lnTo>
                <a:lnTo>
                  <a:pt x="717846" y="3170490"/>
                </a:lnTo>
                <a:lnTo>
                  <a:pt x="743484" y="3418318"/>
                </a:lnTo>
                <a:lnTo>
                  <a:pt x="820396" y="3760150"/>
                </a:lnTo>
                <a:lnTo>
                  <a:pt x="914400" y="3965249"/>
                </a:lnTo>
                <a:lnTo>
                  <a:pt x="999858" y="4178894"/>
                </a:lnTo>
                <a:lnTo>
                  <a:pt x="999858" y="4315626"/>
                </a:lnTo>
                <a:lnTo>
                  <a:pt x="1204957" y="4717279"/>
                </a:lnTo>
                <a:lnTo>
                  <a:pt x="1187865" y="4922378"/>
                </a:lnTo>
                <a:lnTo>
                  <a:pt x="1375872" y="5127477"/>
                </a:lnTo>
                <a:lnTo>
                  <a:pt x="1469876" y="4982198"/>
                </a:lnTo>
                <a:lnTo>
                  <a:pt x="1546788" y="4905286"/>
                </a:lnTo>
                <a:lnTo>
                  <a:pt x="1598063" y="4905286"/>
                </a:lnTo>
                <a:lnTo>
                  <a:pt x="1521151" y="4819828"/>
                </a:lnTo>
                <a:lnTo>
                  <a:pt x="1692067" y="4631821"/>
                </a:lnTo>
                <a:lnTo>
                  <a:pt x="1692067" y="4631821"/>
                </a:lnTo>
              </a:path>
            </a:pathLst>
          </a:custGeom>
          <a:solidFill>
            <a:srgbClr val="FFE155"/>
          </a:solidFill>
          <a:ln w="31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860" tIns="16930" rIns="33860" bIns="16930" anchor="ctr"/>
          <a:lstStyle/>
          <a:p>
            <a:pPr algn="ctr">
              <a:defRPr/>
            </a:pPr>
            <a:endParaRPr lang="en-GB">
              <a:latin typeface="DIN Next LT Pro" pitchFamily="34" charset="0"/>
            </a:endParaRPr>
          </a:p>
        </p:txBody>
      </p:sp>
      <p:sp>
        <p:nvSpPr>
          <p:cNvPr id="252" name="Freeform 251"/>
          <p:cNvSpPr/>
          <p:nvPr/>
        </p:nvSpPr>
        <p:spPr>
          <a:xfrm>
            <a:off x="5311775" y="2663825"/>
            <a:ext cx="136525" cy="268288"/>
          </a:xfrm>
          <a:custGeom>
            <a:avLst/>
            <a:gdLst>
              <a:gd name="connsiteX0" fmla="*/ 167054 w 536331"/>
              <a:gd name="connsiteY0" fmla="*/ 888023 h 1011115"/>
              <a:gd name="connsiteX1" fmla="*/ 149470 w 536331"/>
              <a:gd name="connsiteY1" fmla="*/ 747346 h 1011115"/>
              <a:gd name="connsiteX2" fmla="*/ 184639 w 536331"/>
              <a:gd name="connsiteY2" fmla="*/ 747346 h 1011115"/>
              <a:gd name="connsiteX3" fmla="*/ 175846 w 536331"/>
              <a:gd name="connsiteY3" fmla="*/ 659423 h 1011115"/>
              <a:gd name="connsiteX4" fmla="*/ 298939 w 536331"/>
              <a:gd name="connsiteY4" fmla="*/ 668215 h 1011115"/>
              <a:gd name="connsiteX5" fmla="*/ 149470 w 536331"/>
              <a:gd name="connsiteY5" fmla="*/ 518746 h 1011115"/>
              <a:gd name="connsiteX6" fmla="*/ 61546 w 536331"/>
              <a:gd name="connsiteY6" fmla="*/ 378069 h 1011115"/>
              <a:gd name="connsiteX7" fmla="*/ 0 w 536331"/>
              <a:gd name="connsiteY7" fmla="*/ 237392 h 1011115"/>
              <a:gd name="connsiteX8" fmla="*/ 167054 w 536331"/>
              <a:gd name="connsiteY8" fmla="*/ 61546 h 1011115"/>
              <a:gd name="connsiteX9" fmla="*/ 334108 w 536331"/>
              <a:gd name="connsiteY9" fmla="*/ 17585 h 1011115"/>
              <a:gd name="connsiteX10" fmla="*/ 430823 w 536331"/>
              <a:gd name="connsiteY10" fmla="*/ 0 h 1011115"/>
              <a:gd name="connsiteX11" fmla="*/ 439616 w 536331"/>
              <a:gd name="connsiteY11" fmla="*/ 167054 h 1011115"/>
              <a:gd name="connsiteX12" fmla="*/ 360485 w 536331"/>
              <a:gd name="connsiteY12" fmla="*/ 167054 h 1011115"/>
              <a:gd name="connsiteX13" fmla="*/ 307731 w 536331"/>
              <a:gd name="connsiteY13" fmla="*/ 246185 h 1011115"/>
              <a:gd name="connsiteX14" fmla="*/ 246185 w 536331"/>
              <a:gd name="connsiteY14" fmla="*/ 211015 h 1011115"/>
              <a:gd name="connsiteX15" fmla="*/ 386862 w 536331"/>
              <a:gd name="connsiteY15" fmla="*/ 395654 h 1011115"/>
              <a:gd name="connsiteX16" fmla="*/ 509954 w 536331"/>
              <a:gd name="connsiteY16" fmla="*/ 501162 h 1011115"/>
              <a:gd name="connsiteX17" fmla="*/ 536331 w 536331"/>
              <a:gd name="connsiteY17" fmla="*/ 606669 h 1011115"/>
              <a:gd name="connsiteX18" fmla="*/ 474785 w 536331"/>
              <a:gd name="connsiteY18" fmla="*/ 624254 h 1011115"/>
              <a:gd name="connsiteX19" fmla="*/ 439616 w 536331"/>
              <a:gd name="connsiteY19" fmla="*/ 589085 h 1011115"/>
              <a:gd name="connsiteX20" fmla="*/ 404446 w 536331"/>
              <a:gd name="connsiteY20" fmla="*/ 685800 h 1011115"/>
              <a:gd name="connsiteX21" fmla="*/ 509954 w 536331"/>
              <a:gd name="connsiteY21" fmla="*/ 756139 h 1011115"/>
              <a:gd name="connsiteX22" fmla="*/ 518746 w 536331"/>
              <a:gd name="connsiteY22" fmla="*/ 844062 h 1011115"/>
              <a:gd name="connsiteX23" fmla="*/ 509954 w 536331"/>
              <a:gd name="connsiteY23" fmla="*/ 958362 h 1011115"/>
              <a:gd name="connsiteX24" fmla="*/ 422031 w 536331"/>
              <a:gd name="connsiteY24" fmla="*/ 993531 h 1011115"/>
              <a:gd name="connsiteX25" fmla="*/ 298939 w 536331"/>
              <a:gd name="connsiteY25" fmla="*/ 1011115 h 1011115"/>
              <a:gd name="connsiteX26" fmla="*/ 167054 w 536331"/>
              <a:gd name="connsiteY26" fmla="*/ 888023 h 101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6331" h="1011115">
                <a:moveTo>
                  <a:pt x="167054" y="888023"/>
                </a:moveTo>
                <a:lnTo>
                  <a:pt x="149470" y="747346"/>
                </a:lnTo>
                <a:lnTo>
                  <a:pt x="184639" y="747346"/>
                </a:lnTo>
                <a:lnTo>
                  <a:pt x="175846" y="659423"/>
                </a:lnTo>
                <a:lnTo>
                  <a:pt x="298939" y="668215"/>
                </a:lnTo>
                <a:lnTo>
                  <a:pt x="149470" y="518746"/>
                </a:lnTo>
                <a:lnTo>
                  <a:pt x="61546" y="378069"/>
                </a:lnTo>
                <a:lnTo>
                  <a:pt x="0" y="237392"/>
                </a:lnTo>
                <a:lnTo>
                  <a:pt x="167054" y="61546"/>
                </a:lnTo>
                <a:lnTo>
                  <a:pt x="334108" y="17585"/>
                </a:lnTo>
                <a:lnTo>
                  <a:pt x="430823" y="0"/>
                </a:lnTo>
                <a:lnTo>
                  <a:pt x="439616" y="167054"/>
                </a:lnTo>
                <a:lnTo>
                  <a:pt x="360485" y="167054"/>
                </a:lnTo>
                <a:lnTo>
                  <a:pt x="307731" y="246185"/>
                </a:lnTo>
                <a:lnTo>
                  <a:pt x="246185" y="211015"/>
                </a:lnTo>
                <a:lnTo>
                  <a:pt x="386862" y="395654"/>
                </a:lnTo>
                <a:lnTo>
                  <a:pt x="509954" y="501162"/>
                </a:lnTo>
                <a:lnTo>
                  <a:pt x="536331" y="606669"/>
                </a:lnTo>
                <a:lnTo>
                  <a:pt x="474785" y="624254"/>
                </a:lnTo>
                <a:lnTo>
                  <a:pt x="439616" y="589085"/>
                </a:lnTo>
                <a:lnTo>
                  <a:pt x="404446" y="685800"/>
                </a:lnTo>
                <a:lnTo>
                  <a:pt x="509954" y="756139"/>
                </a:lnTo>
                <a:lnTo>
                  <a:pt x="518746" y="844062"/>
                </a:lnTo>
                <a:lnTo>
                  <a:pt x="509954" y="958362"/>
                </a:lnTo>
                <a:lnTo>
                  <a:pt x="422031" y="993531"/>
                </a:lnTo>
                <a:lnTo>
                  <a:pt x="298939" y="1011115"/>
                </a:lnTo>
                <a:lnTo>
                  <a:pt x="167054" y="88802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860" tIns="16930" rIns="33860" bIns="16930" anchor="ctr"/>
          <a:lstStyle/>
          <a:p>
            <a:pPr algn="ctr">
              <a:defRPr/>
            </a:pPr>
            <a:endParaRPr lang="en-GB">
              <a:latin typeface="DIN Next LT Pro" pitchFamily="34" charset="0"/>
            </a:endParaRPr>
          </a:p>
        </p:txBody>
      </p:sp>
      <p:sp>
        <p:nvSpPr>
          <p:cNvPr id="253" name="Freeform 252"/>
          <p:cNvSpPr/>
          <p:nvPr/>
        </p:nvSpPr>
        <p:spPr>
          <a:xfrm>
            <a:off x="4765675" y="3016250"/>
            <a:ext cx="157163" cy="73025"/>
          </a:xfrm>
          <a:custGeom>
            <a:avLst/>
            <a:gdLst>
              <a:gd name="connsiteX0" fmla="*/ 25637 w 8691073"/>
              <a:gd name="connsiteY0" fmla="*/ 2657742 h 5136022"/>
              <a:gd name="connsiteX1" fmla="*/ 205099 w 8691073"/>
              <a:gd name="connsiteY1" fmla="*/ 2879933 h 5136022"/>
              <a:gd name="connsiteX2" fmla="*/ 350378 w 8691073"/>
              <a:gd name="connsiteY2" fmla="*/ 2956845 h 5136022"/>
              <a:gd name="connsiteX3" fmla="*/ 615297 w 8691073"/>
              <a:gd name="connsiteY3" fmla="*/ 2931207 h 5136022"/>
              <a:gd name="connsiteX4" fmla="*/ 837488 w 8691073"/>
              <a:gd name="connsiteY4" fmla="*/ 2717563 h 5136022"/>
              <a:gd name="connsiteX5" fmla="*/ 948583 w 8691073"/>
              <a:gd name="connsiteY5" fmla="*/ 2452643 h 5136022"/>
              <a:gd name="connsiteX6" fmla="*/ 1068224 w 8691073"/>
              <a:gd name="connsiteY6" fmla="*/ 2324456 h 5136022"/>
              <a:gd name="connsiteX7" fmla="*/ 1256232 w 8691073"/>
              <a:gd name="connsiteY7" fmla="*/ 2358639 h 5136022"/>
              <a:gd name="connsiteX8" fmla="*/ 1384419 w 8691073"/>
              <a:gd name="connsiteY8" fmla="*/ 2273181 h 5136022"/>
              <a:gd name="connsiteX9" fmla="*/ 1674976 w 8691073"/>
              <a:gd name="connsiteY9" fmla="*/ 2307364 h 5136022"/>
              <a:gd name="connsiteX10" fmla="*/ 1837346 w 8691073"/>
              <a:gd name="connsiteY10" fmla="*/ 2401368 h 5136022"/>
              <a:gd name="connsiteX11" fmla="*/ 1991170 w 8691073"/>
              <a:gd name="connsiteY11" fmla="*/ 2495372 h 5136022"/>
              <a:gd name="connsiteX12" fmla="*/ 2179178 w 8691073"/>
              <a:gd name="connsiteY12" fmla="*/ 2495372 h 5136022"/>
              <a:gd name="connsiteX13" fmla="*/ 2358639 w 8691073"/>
              <a:gd name="connsiteY13" fmla="*/ 2307364 h 5136022"/>
              <a:gd name="connsiteX14" fmla="*/ 2478280 w 8691073"/>
              <a:gd name="connsiteY14" fmla="*/ 1974078 h 5136022"/>
              <a:gd name="connsiteX15" fmla="*/ 2495372 w 8691073"/>
              <a:gd name="connsiteY15" fmla="*/ 1640792 h 5136022"/>
              <a:gd name="connsiteX16" fmla="*/ 2384277 w 8691073"/>
              <a:gd name="connsiteY16" fmla="*/ 1281869 h 5136022"/>
              <a:gd name="connsiteX17" fmla="*/ 2691925 w 8691073"/>
              <a:gd name="connsiteY17" fmla="*/ 1469877 h 5136022"/>
              <a:gd name="connsiteX18" fmla="*/ 3042303 w 8691073"/>
              <a:gd name="connsiteY18" fmla="*/ 1572426 h 5136022"/>
              <a:gd name="connsiteX19" fmla="*/ 3281585 w 8691073"/>
              <a:gd name="connsiteY19" fmla="*/ 1555334 h 5136022"/>
              <a:gd name="connsiteX20" fmla="*/ 3597779 w 8691073"/>
              <a:gd name="connsiteY20" fmla="*/ 1615155 h 5136022"/>
              <a:gd name="connsiteX21" fmla="*/ 4144710 w 8691073"/>
              <a:gd name="connsiteY21" fmla="*/ 1615155 h 5136022"/>
              <a:gd name="connsiteX22" fmla="*/ 4563454 w 8691073"/>
              <a:gd name="connsiteY22" fmla="*/ 1615155 h 5136022"/>
              <a:gd name="connsiteX23" fmla="*/ 4965107 w 8691073"/>
              <a:gd name="connsiteY23" fmla="*/ 1486968 h 5136022"/>
              <a:gd name="connsiteX24" fmla="*/ 5084748 w 8691073"/>
              <a:gd name="connsiteY24" fmla="*/ 1529697 h 5136022"/>
              <a:gd name="connsiteX25" fmla="*/ 5332576 w 8691073"/>
              <a:gd name="connsiteY25" fmla="*/ 1435693 h 5136022"/>
              <a:gd name="connsiteX26" fmla="*/ 5700045 w 8691073"/>
              <a:gd name="connsiteY26" fmla="*/ 1307506 h 5136022"/>
              <a:gd name="connsiteX27" fmla="*/ 6093151 w 8691073"/>
              <a:gd name="connsiteY27" fmla="*/ 1264777 h 5136022"/>
              <a:gd name="connsiteX28" fmla="*/ 6417892 w 8691073"/>
              <a:gd name="connsiteY28" fmla="*/ 1136591 h 5136022"/>
              <a:gd name="connsiteX29" fmla="*/ 6768269 w 8691073"/>
              <a:gd name="connsiteY29" fmla="*/ 914400 h 5136022"/>
              <a:gd name="connsiteX30" fmla="*/ 6939185 w 8691073"/>
              <a:gd name="connsiteY30" fmla="*/ 828942 h 5136022"/>
              <a:gd name="connsiteX31" fmla="*/ 7127193 w 8691073"/>
              <a:gd name="connsiteY31" fmla="*/ 623843 h 5136022"/>
              <a:gd name="connsiteX32" fmla="*/ 7289563 w 8691073"/>
              <a:gd name="connsiteY32" fmla="*/ 623843 h 5136022"/>
              <a:gd name="connsiteX33" fmla="*/ 7409204 w 8691073"/>
              <a:gd name="connsiteY33" fmla="*/ 606751 h 5136022"/>
              <a:gd name="connsiteX34" fmla="*/ 7520299 w 8691073"/>
              <a:gd name="connsiteY34" fmla="*/ 564022 h 5136022"/>
              <a:gd name="connsiteX35" fmla="*/ 7674123 w 8691073"/>
              <a:gd name="connsiteY35" fmla="*/ 452927 h 5136022"/>
              <a:gd name="connsiteX36" fmla="*/ 7819402 w 8691073"/>
              <a:gd name="connsiteY36" fmla="*/ 230736 h 5136022"/>
              <a:gd name="connsiteX37" fmla="*/ 8033047 w 8691073"/>
              <a:gd name="connsiteY37" fmla="*/ 273465 h 5136022"/>
              <a:gd name="connsiteX38" fmla="*/ 8255237 w 8691073"/>
              <a:gd name="connsiteY38" fmla="*/ 179462 h 5136022"/>
              <a:gd name="connsiteX39" fmla="*/ 8511611 w 8691073"/>
              <a:gd name="connsiteY39" fmla="*/ 111095 h 5136022"/>
              <a:gd name="connsiteX40" fmla="*/ 8614161 w 8691073"/>
              <a:gd name="connsiteY40" fmla="*/ 0 h 5136022"/>
              <a:gd name="connsiteX41" fmla="*/ 8691073 w 8691073"/>
              <a:gd name="connsiteY41" fmla="*/ 8546 h 5136022"/>
              <a:gd name="connsiteX42" fmla="*/ 8656890 w 8691073"/>
              <a:gd name="connsiteY42" fmla="*/ 179462 h 5136022"/>
              <a:gd name="connsiteX43" fmla="*/ 8562886 w 8691073"/>
              <a:gd name="connsiteY43" fmla="*/ 256374 h 5136022"/>
              <a:gd name="connsiteX44" fmla="*/ 8391970 w 8691073"/>
              <a:gd name="connsiteY44" fmla="*/ 239282 h 5136022"/>
              <a:gd name="connsiteX45" fmla="*/ 8229600 w 8691073"/>
              <a:gd name="connsiteY45" fmla="*/ 341832 h 5136022"/>
              <a:gd name="connsiteX46" fmla="*/ 8144142 w 8691073"/>
              <a:gd name="connsiteY46" fmla="*/ 435835 h 5136022"/>
              <a:gd name="connsiteX47" fmla="*/ 8033047 w 8691073"/>
              <a:gd name="connsiteY47" fmla="*/ 470019 h 5136022"/>
              <a:gd name="connsiteX48" fmla="*/ 7973226 w 8691073"/>
              <a:gd name="connsiteY48" fmla="*/ 623843 h 5136022"/>
              <a:gd name="connsiteX49" fmla="*/ 7785219 w 8691073"/>
              <a:gd name="connsiteY49" fmla="*/ 700755 h 5136022"/>
              <a:gd name="connsiteX50" fmla="*/ 7691215 w 8691073"/>
              <a:gd name="connsiteY50" fmla="*/ 863125 h 5136022"/>
              <a:gd name="connsiteX51" fmla="*/ 7494662 w 8691073"/>
              <a:gd name="connsiteY51" fmla="*/ 974220 h 5136022"/>
              <a:gd name="connsiteX52" fmla="*/ 7204105 w 8691073"/>
              <a:gd name="connsiteY52" fmla="*/ 1042587 h 5136022"/>
              <a:gd name="connsiteX53" fmla="*/ 6964822 w 8691073"/>
              <a:gd name="connsiteY53" fmla="*/ 1230594 h 5136022"/>
              <a:gd name="connsiteX54" fmla="*/ 6725540 w 8691073"/>
              <a:gd name="connsiteY54" fmla="*/ 1392964 h 5136022"/>
              <a:gd name="connsiteX55" fmla="*/ 6716994 w 8691073"/>
              <a:gd name="connsiteY55" fmla="*/ 1538243 h 5136022"/>
              <a:gd name="connsiteX56" fmla="*/ 6699903 w 8691073"/>
              <a:gd name="connsiteY56" fmla="*/ 1632247 h 5136022"/>
              <a:gd name="connsiteX57" fmla="*/ 6622991 w 8691073"/>
              <a:gd name="connsiteY57" fmla="*/ 1683521 h 5136022"/>
              <a:gd name="connsiteX58" fmla="*/ 6417892 w 8691073"/>
              <a:gd name="connsiteY58" fmla="*/ 1683521 h 5136022"/>
              <a:gd name="connsiteX59" fmla="*/ 6281159 w 8691073"/>
              <a:gd name="connsiteY59" fmla="*/ 1734796 h 5136022"/>
              <a:gd name="connsiteX60" fmla="*/ 6093151 w 8691073"/>
              <a:gd name="connsiteY60" fmla="*/ 1991170 h 5136022"/>
              <a:gd name="connsiteX61" fmla="*/ 6067514 w 8691073"/>
              <a:gd name="connsiteY61" fmla="*/ 2110811 h 5136022"/>
              <a:gd name="connsiteX62" fmla="*/ 6024785 w 8691073"/>
              <a:gd name="connsiteY62" fmla="*/ 2273181 h 5136022"/>
              <a:gd name="connsiteX63" fmla="*/ 6033331 w 8691073"/>
              <a:gd name="connsiteY63" fmla="*/ 2350093 h 5136022"/>
              <a:gd name="connsiteX64" fmla="*/ 6050422 w 8691073"/>
              <a:gd name="connsiteY64" fmla="*/ 2392822 h 5136022"/>
              <a:gd name="connsiteX65" fmla="*/ 6281159 w 8691073"/>
              <a:gd name="connsiteY65" fmla="*/ 2632105 h 5136022"/>
              <a:gd name="connsiteX66" fmla="*/ 6674265 w 8691073"/>
              <a:gd name="connsiteY66" fmla="*/ 2965391 h 5136022"/>
              <a:gd name="connsiteX67" fmla="*/ 6716994 w 8691073"/>
              <a:gd name="connsiteY67" fmla="*/ 3298677 h 5136022"/>
              <a:gd name="connsiteX68" fmla="*/ 6511895 w 8691073"/>
              <a:gd name="connsiteY68" fmla="*/ 3264493 h 5136022"/>
              <a:gd name="connsiteX69" fmla="*/ 6332434 w 8691073"/>
              <a:gd name="connsiteY69" fmla="*/ 3230310 h 5136022"/>
              <a:gd name="connsiteX70" fmla="*/ 6255521 w 8691073"/>
              <a:gd name="connsiteY70" fmla="*/ 3238856 h 5136022"/>
              <a:gd name="connsiteX71" fmla="*/ 6033331 w 8691073"/>
              <a:gd name="connsiteY71" fmla="*/ 3307222 h 5136022"/>
              <a:gd name="connsiteX72" fmla="*/ 5939327 w 8691073"/>
              <a:gd name="connsiteY72" fmla="*/ 3392680 h 5136022"/>
              <a:gd name="connsiteX73" fmla="*/ 5674407 w 8691073"/>
              <a:gd name="connsiteY73" fmla="*/ 3307222 h 5136022"/>
              <a:gd name="connsiteX74" fmla="*/ 5460763 w 8691073"/>
              <a:gd name="connsiteY74" fmla="*/ 3196127 h 5136022"/>
              <a:gd name="connsiteX75" fmla="*/ 5204389 w 8691073"/>
              <a:gd name="connsiteY75" fmla="*/ 3290131 h 5136022"/>
              <a:gd name="connsiteX76" fmla="*/ 5101839 w 8691073"/>
              <a:gd name="connsiteY76" fmla="*/ 3520867 h 5136022"/>
              <a:gd name="connsiteX77" fmla="*/ 5076202 w 8691073"/>
              <a:gd name="connsiteY77" fmla="*/ 3743058 h 5136022"/>
              <a:gd name="connsiteX78" fmla="*/ 5067656 w 8691073"/>
              <a:gd name="connsiteY78" fmla="*/ 3828516 h 5136022"/>
              <a:gd name="connsiteX79" fmla="*/ 4922378 w 8691073"/>
              <a:gd name="connsiteY79" fmla="*/ 4007977 h 5136022"/>
              <a:gd name="connsiteX80" fmla="*/ 4700187 w 8691073"/>
              <a:gd name="connsiteY80" fmla="*/ 3922520 h 5136022"/>
              <a:gd name="connsiteX81" fmla="*/ 4554908 w 8691073"/>
              <a:gd name="connsiteY81" fmla="*/ 4161802 h 5136022"/>
              <a:gd name="connsiteX82" fmla="*/ 4247260 w 8691073"/>
              <a:gd name="connsiteY82" fmla="*/ 4272897 h 5136022"/>
              <a:gd name="connsiteX83" fmla="*/ 3913974 w 8691073"/>
              <a:gd name="connsiteY83" fmla="*/ 4366901 h 5136022"/>
              <a:gd name="connsiteX84" fmla="*/ 3495230 w 8691073"/>
              <a:gd name="connsiteY84" fmla="*/ 4503634 h 5136022"/>
              <a:gd name="connsiteX85" fmla="*/ 3213219 w 8691073"/>
              <a:gd name="connsiteY85" fmla="*/ 4460905 h 5136022"/>
              <a:gd name="connsiteX86" fmla="*/ 2931207 w 8691073"/>
              <a:gd name="connsiteY86" fmla="*/ 4537817 h 5136022"/>
              <a:gd name="connsiteX87" fmla="*/ 2734654 w 8691073"/>
              <a:gd name="connsiteY87" fmla="*/ 4700187 h 5136022"/>
              <a:gd name="connsiteX88" fmla="*/ 2726108 w 8691073"/>
              <a:gd name="connsiteY88" fmla="*/ 4956561 h 5136022"/>
              <a:gd name="connsiteX89" fmla="*/ 2871387 w 8691073"/>
              <a:gd name="connsiteY89" fmla="*/ 5136022 h 5136022"/>
              <a:gd name="connsiteX90" fmla="*/ 2512464 w 8691073"/>
              <a:gd name="connsiteY90" fmla="*/ 5127477 h 5136022"/>
              <a:gd name="connsiteX91" fmla="*/ 2418460 w 8691073"/>
              <a:gd name="connsiteY91" fmla="*/ 4888194 h 5136022"/>
              <a:gd name="connsiteX92" fmla="*/ 2247544 w 8691073"/>
              <a:gd name="connsiteY92" fmla="*/ 4700187 h 5136022"/>
              <a:gd name="connsiteX93" fmla="*/ 1991170 w 8691073"/>
              <a:gd name="connsiteY93" fmla="*/ 4657458 h 5136022"/>
              <a:gd name="connsiteX94" fmla="*/ 1717705 w 8691073"/>
              <a:gd name="connsiteY94" fmla="*/ 4794191 h 5136022"/>
              <a:gd name="connsiteX95" fmla="*/ 1375873 w 8691073"/>
              <a:gd name="connsiteY95" fmla="*/ 4725824 h 5136022"/>
              <a:gd name="connsiteX96" fmla="*/ 999858 w 8691073"/>
              <a:gd name="connsiteY96" fmla="*/ 4597637 h 5136022"/>
              <a:gd name="connsiteX97" fmla="*/ 811850 w 8691073"/>
              <a:gd name="connsiteY97" fmla="*/ 4469450 h 5136022"/>
              <a:gd name="connsiteX98" fmla="*/ 555477 w 8691073"/>
              <a:gd name="connsiteY98" fmla="*/ 4204531 h 5136022"/>
              <a:gd name="connsiteX99" fmla="*/ 418744 w 8691073"/>
              <a:gd name="connsiteY99" fmla="*/ 3879791 h 5136022"/>
              <a:gd name="connsiteX100" fmla="*/ 239282 w 8691073"/>
              <a:gd name="connsiteY100" fmla="*/ 3708875 h 5136022"/>
              <a:gd name="connsiteX101" fmla="*/ 111095 w 8691073"/>
              <a:gd name="connsiteY101" fmla="*/ 3572142 h 5136022"/>
              <a:gd name="connsiteX102" fmla="*/ 153824 w 8691073"/>
              <a:gd name="connsiteY102" fmla="*/ 3529413 h 5136022"/>
              <a:gd name="connsiteX103" fmla="*/ 85458 w 8691073"/>
              <a:gd name="connsiteY103" fmla="*/ 3264493 h 5136022"/>
              <a:gd name="connsiteX104" fmla="*/ 145278 w 8691073"/>
              <a:gd name="connsiteY104" fmla="*/ 3102123 h 5136022"/>
              <a:gd name="connsiteX105" fmla="*/ 0 w 8691073"/>
              <a:gd name="connsiteY105" fmla="*/ 2982482 h 5136022"/>
              <a:gd name="connsiteX106" fmla="*/ 0 w 8691073"/>
              <a:gd name="connsiteY106" fmla="*/ 2726108 h 5136022"/>
              <a:gd name="connsiteX107" fmla="*/ 25637 w 8691073"/>
              <a:gd name="connsiteY107" fmla="*/ 2657742 h 51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691073" h="5136022">
                <a:moveTo>
                  <a:pt x="25637" y="2657742"/>
                </a:moveTo>
                <a:lnTo>
                  <a:pt x="205099" y="2879933"/>
                </a:lnTo>
                <a:lnTo>
                  <a:pt x="350378" y="2956845"/>
                </a:lnTo>
                <a:lnTo>
                  <a:pt x="615297" y="2931207"/>
                </a:lnTo>
                <a:lnTo>
                  <a:pt x="837488" y="2717563"/>
                </a:lnTo>
                <a:lnTo>
                  <a:pt x="948583" y="2452643"/>
                </a:lnTo>
                <a:lnTo>
                  <a:pt x="1068224" y="2324456"/>
                </a:lnTo>
                <a:lnTo>
                  <a:pt x="1256232" y="2358639"/>
                </a:lnTo>
                <a:lnTo>
                  <a:pt x="1384419" y="2273181"/>
                </a:lnTo>
                <a:lnTo>
                  <a:pt x="1674976" y="2307364"/>
                </a:lnTo>
                <a:lnTo>
                  <a:pt x="1837346" y="2401368"/>
                </a:lnTo>
                <a:lnTo>
                  <a:pt x="1991170" y="2495372"/>
                </a:lnTo>
                <a:lnTo>
                  <a:pt x="2179178" y="2495372"/>
                </a:lnTo>
                <a:lnTo>
                  <a:pt x="2358639" y="2307364"/>
                </a:lnTo>
                <a:lnTo>
                  <a:pt x="2478280" y="1974078"/>
                </a:lnTo>
                <a:lnTo>
                  <a:pt x="2495372" y="1640792"/>
                </a:lnTo>
                <a:lnTo>
                  <a:pt x="2384277" y="1281869"/>
                </a:lnTo>
                <a:lnTo>
                  <a:pt x="2691925" y="1469877"/>
                </a:lnTo>
                <a:lnTo>
                  <a:pt x="3042303" y="1572426"/>
                </a:lnTo>
                <a:lnTo>
                  <a:pt x="3281585" y="1555334"/>
                </a:lnTo>
                <a:lnTo>
                  <a:pt x="3597779" y="1615155"/>
                </a:lnTo>
                <a:lnTo>
                  <a:pt x="4144710" y="1615155"/>
                </a:lnTo>
                <a:lnTo>
                  <a:pt x="4563454" y="1615155"/>
                </a:lnTo>
                <a:lnTo>
                  <a:pt x="4965107" y="1486968"/>
                </a:lnTo>
                <a:lnTo>
                  <a:pt x="5084748" y="1529697"/>
                </a:lnTo>
                <a:lnTo>
                  <a:pt x="5332576" y="1435693"/>
                </a:lnTo>
                <a:lnTo>
                  <a:pt x="5700045" y="1307506"/>
                </a:lnTo>
                <a:lnTo>
                  <a:pt x="6093151" y="1264777"/>
                </a:lnTo>
                <a:lnTo>
                  <a:pt x="6417892" y="1136591"/>
                </a:lnTo>
                <a:lnTo>
                  <a:pt x="6768269" y="914400"/>
                </a:lnTo>
                <a:lnTo>
                  <a:pt x="6939185" y="828942"/>
                </a:lnTo>
                <a:lnTo>
                  <a:pt x="7127193" y="623843"/>
                </a:lnTo>
                <a:lnTo>
                  <a:pt x="7289563" y="623843"/>
                </a:lnTo>
                <a:lnTo>
                  <a:pt x="7409204" y="606751"/>
                </a:lnTo>
                <a:cubicBezTo>
                  <a:pt x="7510980" y="578994"/>
                  <a:pt x="7480241" y="604080"/>
                  <a:pt x="7520299" y="564022"/>
                </a:cubicBezTo>
                <a:lnTo>
                  <a:pt x="7674123" y="452927"/>
                </a:lnTo>
                <a:lnTo>
                  <a:pt x="7819402" y="230736"/>
                </a:lnTo>
                <a:lnTo>
                  <a:pt x="8033047" y="273465"/>
                </a:lnTo>
                <a:lnTo>
                  <a:pt x="8255237" y="179462"/>
                </a:lnTo>
                <a:lnTo>
                  <a:pt x="8511611" y="111095"/>
                </a:lnTo>
                <a:lnTo>
                  <a:pt x="8614161" y="0"/>
                </a:lnTo>
                <a:lnTo>
                  <a:pt x="8691073" y="8546"/>
                </a:lnTo>
                <a:lnTo>
                  <a:pt x="8656890" y="179462"/>
                </a:lnTo>
                <a:lnTo>
                  <a:pt x="8562886" y="256374"/>
                </a:lnTo>
                <a:lnTo>
                  <a:pt x="8391970" y="239282"/>
                </a:lnTo>
                <a:lnTo>
                  <a:pt x="8229600" y="341832"/>
                </a:lnTo>
                <a:lnTo>
                  <a:pt x="8144142" y="435835"/>
                </a:lnTo>
                <a:lnTo>
                  <a:pt x="8033047" y="470019"/>
                </a:lnTo>
                <a:lnTo>
                  <a:pt x="7973226" y="623843"/>
                </a:lnTo>
                <a:lnTo>
                  <a:pt x="7785219" y="700755"/>
                </a:lnTo>
                <a:lnTo>
                  <a:pt x="7691215" y="863125"/>
                </a:lnTo>
                <a:lnTo>
                  <a:pt x="7494662" y="974220"/>
                </a:lnTo>
                <a:lnTo>
                  <a:pt x="7204105" y="1042587"/>
                </a:lnTo>
                <a:lnTo>
                  <a:pt x="6964822" y="1230594"/>
                </a:lnTo>
                <a:lnTo>
                  <a:pt x="6725540" y="1392964"/>
                </a:lnTo>
                <a:lnTo>
                  <a:pt x="6716994" y="1538243"/>
                </a:lnTo>
                <a:cubicBezTo>
                  <a:pt x="6707746" y="1621486"/>
                  <a:pt x="6719985" y="1592083"/>
                  <a:pt x="6699903" y="1632247"/>
                </a:cubicBezTo>
                <a:lnTo>
                  <a:pt x="6622991" y="1683521"/>
                </a:lnTo>
                <a:lnTo>
                  <a:pt x="6417892" y="1683521"/>
                </a:lnTo>
                <a:lnTo>
                  <a:pt x="6281159" y="1734796"/>
                </a:lnTo>
                <a:lnTo>
                  <a:pt x="6093151" y="1991170"/>
                </a:lnTo>
                <a:cubicBezTo>
                  <a:pt x="6063010" y="2081594"/>
                  <a:pt x="6067514" y="2041058"/>
                  <a:pt x="6067514" y="2110811"/>
                </a:cubicBezTo>
                <a:lnTo>
                  <a:pt x="6024785" y="2273181"/>
                </a:lnTo>
                <a:cubicBezTo>
                  <a:pt x="6027634" y="2298818"/>
                  <a:pt x="6029090" y="2324649"/>
                  <a:pt x="6033331" y="2350093"/>
                </a:cubicBezTo>
                <a:cubicBezTo>
                  <a:pt x="6035971" y="2365932"/>
                  <a:pt x="6043449" y="2378874"/>
                  <a:pt x="6050422" y="2392822"/>
                </a:cubicBezTo>
                <a:lnTo>
                  <a:pt x="6281159" y="2632105"/>
                </a:lnTo>
                <a:lnTo>
                  <a:pt x="6674265" y="2965391"/>
                </a:lnTo>
                <a:lnTo>
                  <a:pt x="6716994" y="3298677"/>
                </a:lnTo>
                <a:lnTo>
                  <a:pt x="6511895" y="3264493"/>
                </a:lnTo>
                <a:lnTo>
                  <a:pt x="6332434" y="3230310"/>
                </a:lnTo>
                <a:lnTo>
                  <a:pt x="6255521" y="3238856"/>
                </a:lnTo>
                <a:lnTo>
                  <a:pt x="6033331" y="3307222"/>
                </a:lnTo>
                <a:lnTo>
                  <a:pt x="5939327" y="3392680"/>
                </a:lnTo>
                <a:lnTo>
                  <a:pt x="5674407" y="3307222"/>
                </a:lnTo>
                <a:lnTo>
                  <a:pt x="5460763" y="3196127"/>
                </a:lnTo>
                <a:lnTo>
                  <a:pt x="5204389" y="3290131"/>
                </a:lnTo>
                <a:lnTo>
                  <a:pt x="5101839" y="3520867"/>
                </a:lnTo>
                <a:lnTo>
                  <a:pt x="5076202" y="3743058"/>
                </a:lnTo>
                <a:lnTo>
                  <a:pt x="5067656" y="3828516"/>
                </a:lnTo>
                <a:lnTo>
                  <a:pt x="4922378" y="4007977"/>
                </a:lnTo>
                <a:lnTo>
                  <a:pt x="4700187" y="3922520"/>
                </a:lnTo>
                <a:lnTo>
                  <a:pt x="4554908" y="4161802"/>
                </a:lnTo>
                <a:lnTo>
                  <a:pt x="4247260" y="4272897"/>
                </a:lnTo>
                <a:lnTo>
                  <a:pt x="3913974" y="4366901"/>
                </a:lnTo>
                <a:lnTo>
                  <a:pt x="3495230" y="4503634"/>
                </a:lnTo>
                <a:lnTo>
                  <a:pt x="3213219" y="4460905"/>
                </a:lnTo>
                <a:lnTo>
                  <a:pt x="2931207" y="4537817"/>
                </a:lnTo>
                <a:lnTo>
                  <a:pt x="2734654" y="4700187"/>
                </a:lnTo>
                <a:lnTo>
                  <a:pt x="2726108" y="4956561"/>
                </a:lnTo>
                <a:lnTo>
                  <a:pt x="2871387" y="5136022"/>
                </a:lnTo>
                <a:lnTo>
                  <a:pt x="2512464" y="5127477"/>
                </a:lnTo>
                <a:lnTo>
                  <a:pt x="2418460" y="4888194"/>
                </a:lnTo>
                <a:lnTo>
                  <a:pt x="2247544" y="4700187"/>
                </a:lnTo>
                <a:lnTo>
                  <a:pt x="1991170" y="4657458"/>
                </a:lnTo>
                <a:lnTo>
                  <a:pt x="1717705" y="4794191"/>
                </a:lnTo>
                <a:lnTo>
                  <a:pt x="1375873" y="4725824"/>
                </a:lnTo>
                <a:lnTo>
                  <a:pt x="999858" y="4597637"/>
                </a:lnTo>
                <a:lnTo>
                  <a:pt x="811850" y="4469450"/>
                </a:lnTo>
                <a:lnTo>
                  <a:pt x="555477" y="4204531"/>
                </a:lnTo>
                <a:lnTo>
                  <a:pt x="418744" y="3879791"/>
                </a:lnTo>
                <a:lnTo>
                  <a:pt x="239282" y="3708875"/>
                </a:lnTo>
                <a:lnTo>
                  <a:pt x="111095" y="3572142"/>
                </a:lnTo>
                <a:lnTo>
                  <a:pt x="153824" y="3529413"/>
                </a:lnTo>
                <a:lnTo>
                  <a:pt x="85458" y="3264493"/>
                </a:lnTo>
                <a:lnTo>
                  <a:pt x="145278" y="3102123"/>
                </a:lnTo>
                <a:lnTo>
                  <a:pt x="0" y="2982482"/>
                </a:lnTo>
                <a:lnTo>
                  <a:pt x="0" y="2726108"/>
                </a:lnTo>
                <a:lnTo>
                  <a:pt x="25637" y="2657742"/>
                </a:lnTo>
                <a:close/>
              </a:path>
            </a:pathLst>
          </a:custGeom>
          <a:solidFill>
            <a:srgbClr val="FFE155"/>
          </a:solidFill>
          <a:ln w="31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860" tIns="16930" rIns="33860" bIns="16930" anchor="ctr"/>
          <a:lstStyle/>
          <a:p>
            <a:pPr algn="ctr">
              <a:defRPr/>
            </a:pPr>
            <a:endParaRPr lang="en-GB">
              <a:latin typeface="DIN Next LT Pro" pitchFamily="34" charset="0"/>
            </a:endParaRPr>
          </a:p>
        </p:txBody>
      </p:sp>
      <p:sp>
        <p:nvSpPr>
          <p:cNvPr id="255" name="Freeform 254"/>
          <p:cNvSpPr/>
          <p:nvPr/>
        </p:nvSpPr>
        <p:spPr>
          <a:xfrm>
            <a:off x="4822825" y="3163888"/>
            <a:ext cx="250825" cy="304800"/>
          </a:xfrm>
          <a:custGeom>
            <a:avLst/>
            <a:gdLst>
              <a:gd name="connsiteX0" fmla="*/ 1213503 w 1384419"/>
              <a:gd name="connsiteY0" fmla="*/ 111096 h 1640793"/>
              <a:gd name="connsiteX1" fmla="*/ 1264778 w 1384419"/>
              <a:gd name="connsiteY1" fmla="*/ 307649 h 1640793"/>
              <a:gd name="connsiteX2" fmla="*/ 1204957 w 1384419"/>
              <a:gd name="connsiteY2" fmla="*/ 623843 h 1640793"/>
              <a:gd name="connsiteX3" fmla="*/ 1042587 w 1384419"/>
              <a:gd name="connsiteY3" fmla="*/ 427290 h 1640793"/>
              <a:gd name="connsiteX4" fmla="*/ 991312 w 1384419"/>
              <a:gd name="connsiteY4" fmla="*/ 435836 h 1640793"/>
              <a:gd name="connsiteX5" fmla="*/ 1042587 w 1384419"/>
              <a:gd name="connsiteY5" fmla="*/ 598206 h 1640793"/>
              <a:gd name="connsiteX6" fmla="*/ 1145137 w 1384419"/>
              <a:gd name="connsiteY6" fmla="*/ 743484 h 1640793"/>
              <a:gd name="connsiteX7" fmla="*/ 1162228 w 1384419"/>
              <a:gd name="connsiteY7" fmla="*/ 922946 h 1640793"/>
              <a:gd name="connsiteX8" fmla="*/ 1333144 w 1384419"/>
              <a:gd name="connsiteY8" fmla="*/ 1170774 h 1640793"/>
              <a:gd name="connsiteX9" fmla="*/ 1384419 w 1384419"/>
              <a:gd name="connsiteY9" fmla="*/ 1418602 h 1640793"/>
              <a:gd name="connsiteX10" fmla="*/ 1264778 w 1384419"/>
              <a:gd name="connsiteY10" fmla="*/ 1469877 h 1640793"/>
              <a:gd name="connsiteX11" fmla="*/ 1051133 w 1384419"/>
              <a:gd name="connsiteY11" fmla="*/ 1640793 h 1640793"/>
              <a:gd name="connsiteX12" fmla="*/ 974221 w 1384419"/>
              <a:gd name="connsiteY12" fmla="*/ 1563881 h 1640793"/>
              <a:gd name="connsiteX13" fmla="*/ 17092 w 1384419"/>
              <a:gd name="connsiteY13" fmla="*/ 1572426 h 1640793"/>
              <a:gd name="connsiteX14" fmla="*/ 94004 w 1384419"/>
              <a:gd name="connsiteY14" fmla="*/ 803305 h 1640793"/>
              <a:gd name="connsiteX15" fmla="*/ 76912 w 1384419"/>
              <a:gd name="connsiteY15" fmla="*/ 341832 h 1640793"/>
              <a:gd name="connsiteX16" fmla="*/ 0 w 1384419"/>
              <a:gd name="connsiteY16" fmla="*/ 264920 h 1640793"/>
              <a:gd name="connsiteX17" fmla="*/ 51275 w 1384419"/>
              <a:gd name="connsiteY17" fmla="*/ 188008 h 1640793"/>
              <a:gd name="connsiteX18" fmla="*/ 59821 w 1384419"/>
              <a:gd name="connsiteY18" fmla="*/ 0 h 1640793"/>
              <a:gd name="connsiteX19" fmla="*/ 222191 w 1384419"/>
              <a:gd name="connsiteY19" fmla="*/ 25638 h 1640793"/>
              <a:gd name="connsiteX20" fmla="*/ 555477 w 1384419"/>
              <a:gd name="connsiteY20" fmla="*/ 188008 h 1640793"/>
              <a:gd name="connsiteX21" fmla="*/ 769122 w 1384419"/>
              <a:gd name="connsiteY21" fmla="*/ 68367 h 1640793"/>
              <a:gd name="connsiteX22" fmla="*/ 922946 w 1384419"/>
              <a:gd name="connsiteY22" fmla="*/ 51275 h 1640793"/>
              <a:gd name="connsiteX23" fmla="*/ 940038 w 1384419"/>
              <a:gd name="connsiteY23" fmla="*/ 188008 h 1640793"/>
              <a:gd name="connsiteX24" fmla="*/ 1076770 w 1384419"/>
              <a:gd name="connsiteY24" fmla="*/ 119641 h 1640793"/>
              <a:gd name="connsiteX25" fmla="*/ 1213503 w 1384419"/>
              <a:gd name="connsiteY25" fmla="*/ 111096 h 164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4419" h="1640793">
                <a:moveTo>
                  <a:pt x="1213503" y="111096"/>
                </a:moveTo>
                <a:lnTo>
                  <a:pt x="1264778" y="307649"/>
                </a:lnTo>
                <a:lnTo>
                  <a:pt x="1204957" y="623843"/>
                </a:lnTo>
                <a:lnTo>
                  <a:pt x="1042587" y="427290"/>
                </a:lnTo>
                <a:lnTo>
                  <a:pt x="991312" y="435836"/>
                </a:lnTo>
                <a:lnTo>
                  <a:pt x="1042587" y="598206"/>
                </a:lnTo>
                <a:lnTo>
                  <a:pt x="1145137" y="743484"/>
                </a:lnTo>
                <a:lnTo>
                  <a:pt x="1162228" y="922946"/>
                </a:lnTo>
                <a:lnTo>
                  <a:pt x="1333144" y="1170774"/>
                </a:lnTo>
                <a:lnTo>
                  <a:pt x="1384419" y="1418602"/>
                </a:lnTo>
                <a:lnTo>
                  <a:pt x="1264778" y="1469877"/>
                </a:lnTo>
                <a:lnTo>
                  <a:pt x="1051133" y="1640793"/>
                </a:lnTo>
                <a:lnTo>
                  <a:pt x="974221" y="1563881"/>
                </a:lnTo>
                <a:lnTo>
                  <a:pt x="17092" y="1572426"/>
                </a:lnTo>
                <a:lnTo>
                  <a:pt x="94004" y="803305"/>
                </a:lnTo>
                <a:lnTo>
                  <a:pt x="76912" y="341832"/>
                </a:lnTo>
                <a:lnTo>
                  <a:pt x="0" y="264920"/>
                </a:lnTo>
                <a:lnTo>
                  <a:pt x="51275" y="188008"/>
                </a:lnTo>
                <a:lnTo>
                  <a:pt x="59821" y="0"/>
                </a:lnTo>
                <a:lnTo>
                  <a:pt x="222191" y="25638"/>
                </a:lnTo>
                <a:lnTo>
                  <a:pt x="555477" y="188008"/>
                </a:lnTo>
                <a:lnTo>
                  <a:pt x="769122" y="68367"/>
                </a:lnTo>
                <a:lnTo>
                  <a:pt x="922946" y="51275"/>
                </a:lnTo>
                <a:lnTo>
                  <a:pt x="940038" y="188008"/>
                </a:lnTo>
                <a:lnTo>
                  <a:pt x="1076770" y="119641"/>
                </a:lnTo>
                <a:lnTo>
                  <a:pt x="1213503" y="111096"/>
                </a:lnTo>
                <a:close/>
              </a:path>
            </a:pathLst>
          </a:custGeom>
          <a:solidFill>
            <a:srgbClr val="FFE155"/>
          </a:solidFill>
          <a:ln w="3175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860" tIns="16930" rIns="33860" bIns="16930" anchor="ctr"/>
          <a:lstStyle/>
          <a:p>
            <a:pPr algn="ctr">
              <a:defRPr/>
            </a:pPr>
            <a:endParaRPr lang="en-GB">
              <a:latin typeface="DIN Next LT Pro" pitchFamily="34" charset="0"/>
            </a:endParaRPr>
          </a:p>
        </p:txBody>
      </p:sp>
      <p:sp>
        <p:nvSpPr>
          <p:cNvPr id="257" name="Freeform 256"/>
          <p:cNvSpPr/>
          <p:nvPr/>
        </p:nvSpPr>
        <p:spPr>
          <a:xfrm>
            <a:off x="3902075" y="3032125"/>
            <a:ext cx="271463" cy="284163"/>
          </a:xfrm>
          <a:custGeom>
            <a:avLst/>
            <a:gdLst>
              <a:gd name="connsiteX0" fmla="*/ 914400 w 1529697"/>
              <a:gd name="connsiteY0" fmla="*/ 0 h 1478422"/>
              <a:gd name="connsiteX1" fmla="*/ 1008403 w 1529697"/>
              <a:gd name="connsiteY1" fmla="*/ 119641 h 1478422"/>
              <a:gd name="connsiteX2" fmla="*/ 1119499 w 1529697"/>
              <a:gd name="connsiteY2" fmla="*/ 196553 h 1478422"/>
              <a:gd name="connsiteX3" fmla="*/ 1273323 w 1529697"/>
              <a:gd name="connsiteY3" fmla="*/ 111095 h 1478422"/>
              <a:gd name="connsiteX4" fmla="*/ 1392964 w 1529697"/>
              <a:gd name="connsiteY4" fmla="*/ 213645 h 1478422"/>
              <a:gd name="connsiteX5" fmla="*/ 1495514 w 1529697"/>
              <a:gd name="connsiteY5" fmla="*/ 222191 h 1478422"/>
              <a:gd name="connsiteX6" fmla="*/ 1469876 w 1529697"/>
              <a:gd name="connsiteY6" fmla="*/ 410198 h 1478422"/>
              <a:gd name="connsiteX7" fmla="*/ 1469876 w 1529697"/>
              <a:gd name="connsiteY7" fmla="*/ 546931 h 1478422"/>
              <a:gd name="connsiteX8" fmla="*/ 1469876 w 1529697"/>
              <a:gd name="connsiteY8" fmla="*/ 546931 h 1478422"/>
              <a:gd name="connsiteX9" fmla="*/ 1529697 w 1529697"/>
              <a:gd name="connsiteY9" fmla="*/ 640934 h 1478422"/>
              <a:gd name="connsiteX10" fmla="*/ 1529697 w 1529697"/>
              <a:gd name="connsiteY10" fmla="*/ 640934 h 1478422"/>
              <a:gd name="connsiteX11" fmla="*/ 1247686 w 1529697"/>
              <a:gd name="connsiteY11" fmla="*/ 743484 h 1478422"/>
              <a:gd name="connsiteX12" fmla="*/ 1179319 w 1529697"/>
              <a:gd name="connsiteY12" fmla="*/ 846034 h 1478422"/>
              <a:gd name="connsiteX13" fmla="*/ 1170773 w 1529697"/>
              <a:gd name="connsiteY13" fmla="*/ 965675 h 1478422"/>
              <a:gd name="connsiteX14" fmla="*/ 1008403 w 1529697"/>
              <a:gd name="connsiteY14" fmla="*/ 1110953 h 1478422"/>
              <a:gd name="connsiteX15" fmla="*/ 880216 w 1529697"/>
              <a:gd name="connsiteY15" fmla="*/ 1110953 h 1478422"/>
              <a:gd name="connsiteX16" fmla="*/ 726392 w 1529697"/>
              <a:gd name="connsiteY16" fmla="*/ 1110953 h 1478422"/>
              <a:gd name="connsiteX17" fmla="*/ 538385 w 1529697"/>
              <a:gd name="connsiteY17" fmla="*/ 1341690 h 1478422"/>
              <a:gd name="connsiteX18" fmla="*/ 478564 w 1529697"/>
              <a:gd name="connsiteY18" fmla="*/ 1469876 h 1478422"/>
              <a:gd name="connsiteX19" fmla="*/ 0 w 1529697"/>
              <a:gd name="connsiteY19" fmla="*/ 1478422 h 1478422"/>
              <a:gd name="connsiteX20" fmla="*/ 170915 w 1529697"/>
              <a:gd name="connsiteY20" fmla="*/ 1333144 h 1478422"/>
              <a:gd name="connsiteX21" fmla="*/ 350377 w 1529697"/>
              <a:gd name="connsiteY21" fmla="*/ 1187865 h 1478422"/>
              <a:gd name="connsiteX22" fmla="*/ 401652 w 1529697"/>
              <a:gd name="connsiteY22" fmla="*/ 1008404 h 1478422"/>
              <a:gd name="connsiteX23" fmla="*/ 401652 w 1529697"/>
              <a:gd name="connsiteY23" fmla="*/ 717847 h 1478422"/>
              <a:gd name="connsiteX24" fmla="*/ 512747 w 1529697"/>
              <a:gd name="connsiteY24" fmla="*/ 555476 h 1478422"/>
              <a:gd name="connsiteX25" fmla="*/ 564022 w 1529697"/>
              <a:gd name="connsiteY25" fmla="*/ 470019 h 1478422"/>
              <a:gd name="connsiteX26" fmla="*/ 700755 w 1529697"/>
              <a:gd name="connsiteY26" fmla="*/ 444381 h 1478422"/>
              <a:gd name="connsiteX27" fmla="*/ 828942 w 1529697"/>
              <a:gd name="connsiteY27" fmla="*/ 282011 h 1478422"/>
              <a:gd name="connsiteX28" fmla="*/ 897308 w 1529697"/>
              <a:gd name="connsiteY28" fmla="*/ 119641 h 1478422"/>
              <a:gd name="connsiteX29" fmla="*/ 914400 w 1529697"/>
              <a:gd name="connsiteY29" fmla="*/ 0 h 147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29697" h="1478422">
                <a:moveTo>
                  <a:pt x="914400" y="0"/>
                </a:moveTo>
                <a:lnTo>
                  <a:pt x="1008403" y="119641"/>
                </a:lnTo>
                <a:lnTo>
                  <a:pt x="1119499" y="196553"/>
                </a:lnTo>
                <a:lnTo>
                  <a:pt x="1273323" y="111095"/>
                </a:lnTo>
                <a:lnTo>
                  <a:pt x="1392964" y="213645"/>
                </a:lnTo>
                <a:lnTo>
                  <a:pt x="1495514" y="222191"/>
                </a:lnTo>
                <a:lnTo>
                  <a:pt x="1469876" y="410198"/>
                </a:lnTo>
                <a:lnTo>
                  <a:pt x="1469876" y="546931"/>
                </a:lnTo>
                <a:lnTo>
                  <a:pt x="1469876" y="546931"/>
                </a:lnTo>
                <a:lnTo>
                  <a:pt x="1529697" y="640934"/>
                </a:lnTo>
                <a:lnTo>
                  <a:pt x="1529697" y="640934"/>
                </a:lnTo>
                <a:lnTo>
                  <a:pt x="1247686" y="743484"/>
                </a:lnTo>
                <a:lnTo>
                  <a:pt x="1179319" y="846034"/>
                </a:lnTo>
                <a:lnTo>
                  <a:pt x="1170773" y="965675"/>
                </a:lnTo>
                <a:lnTo>
                  <a:pt x="1008403" y="1110953"/>
                </a:lnTo>
                <a:lnTo>
                  <a:pt x="880216" y="1110953"/>
                </a:lnTo>
                <a:lnTo>
                  <a:pt x="726392" y="1110953"/>
                </a:lnTo>
                <a:lnTo>
                  <a:pt x="538385" y="1341690"/>
                </a:lnTo>
                <a:lnTo>
                  <a:pt x="478564" y="1469876"/>
                </a:lnTo>
                <a:lnTo>
                  <a:pt x="0" y="1478422"/>
                </a:lnTo>
                <a:lnTo>
                  <a:pt x="170915" y="1333144"/>
                </a:lnTo>
                <a:lnTo>
                  <a:pt x="350377" y="1187865"/>
                </a:lnTo>
                <a:lnTo>
                  <a:pt x="401652" y="1008404"/>
                </a:lnTo>
                <a:lnTo>
                  <a:pt x="401652" y="717847"/>
                </a:lnTo>
                <a:lnTo>
                  <a:pt x="512747" y="555476"/>
                </a:lnTo>
                <a:lnTo>
                  <a:pt x="564022" y="470019"/>
                </a:lnTo>
                <a:lnTo>
                  <a:pt x="700755" y="444381"/>
                </a:lnTo>
                <a:lnTo>
                  <a:pt x="828942" y="282011"/>
                </a:lnTo>
                <a:lnTo>
                  <a:pt x="897308" y="119641"/>
                </a:lnTo>
                <a:lnTo>
                  <a:pt x="914400" y="0"/>
                </a:lnTo>
                <a:close/>
              </a:path>
            </a:pathLst>
          </a:custGeom>
          <a:solidFill>
            <a:srgbClr val="FFE155"/>
          </a:solidFill>
          <a:ln w="31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860" tIns="16930" rIns="33860" bIns="16930" anchor="ctr"/>
          <a:lstStyle/>
          <a:p>
            <a:pPr algn="ctr">
              <a:defRPr/>
            </a:pPr>
            <a:endParaRPr lang="en-GB">
              <a:latin typeface="DIN Next LT Pro" pitchFamily="34" charset="0"/>
            </a:endParaRPr>
          </a:p>
        </p:txBody>
      </p:sp>
      <p:sp>
        <p:nvSpPr>
          <p:cNvPr id="259" name="Freeform 258"/>
          <p:cNvSpPr/>
          <p:nvPr/>
        </p:nvSpPr>
        <p:spPr>
          <a:xfrm>
            <a:off x="3971925" y="2722563"/>
            <a:ext cx="327025" cy="306387"/>
          </a:xfrm>
          <a:custGeom>
            <a:avLst/>
            <a:gdLst>
              <a:gd name="connsiteX0" fmla="*/ 2922662 w 2982483"/>
              <a:gd name="connsiteY0" fmla="*/ 444381 h 2657742"/>
              <a:gd name="connsiteX1" fmla="*/ 2649197 w 2982483"/>
              <a:gd name="connsiteY1" fmla="*/ 444381 h 2657742"/>
              <a:gd name="connsiteX2" fmla="*/ 2521010 w 2982483"/>
              <a:gd name="connsiteY2" fmla="*/ 333286 h 2657742"/>
              <a:gd name="connsiteX3" fmla="*/ 2264636 w 2982483"/>
              <a:gd name="connsiteY3" fmla="*/ 384561 h 2657742"/>
              <a:gd name="connsiteX4" fmla="*/ 1931350 w 2982483"/>
              <a:gd name="connsiteY4" fmla="*/ 170916 h 2657742"/>
              <a:gd name="connsiteX5" fmla="*/ 1862984 w 2982483"/>
              <a:gd name="connsiteY5" fmla="*/ 153824 h 2657742"/>
              <a:gd name="connsiteX6" fmla="*/ 1392965 w 2982483"/>
              <a:gd name="connsiteY6" fmla="*/ 136733 h 2657742"/>
              <a:gd name="connsiteX7" fmla="*/ 1119499 w 2982483"/>
              <a:gd name="connsiteY7" fmla="*/ 145279 h 2657742"/>
              <a:gd name="connsiteX8" fmla="*/ 1102408 w 2982483"/>
              <a:gd name="connsiteY8" fmla="*/ 76912 h 2657742"/>
              <a:gd name="connsiteX9" fmla="*/ 709301 w 2982483"/>
              <a:gd name="connsiteY9" fmla="*/ 59821 h 2657742"/>
              <a:gd name="connsiteX10" fmla="*/ 470019 w 2982483"/>
              <a:gd name="connsiteY10" fmla="*/ 0 h 2657742"/>
              <a:gd name="connsiteX11" fmla="*/ 230737 w 2982483"/>
              <a:gd name="connsiteY11" fmla="*/ 68366 h 2657742"/>
              <a:gd name="connsiteX12" fmla="*/ 102550 w 2982483"/>
              <a:gd name="connsiteY12" fmla="*/ 188008 h 2657742"/>
              <a:gd name="connsiteX13" fmla="*/ 8546 w 2982483"/>
              <a:gd name="connsiteY13" fmla="*/ 188008 h 2657742"/>
              <a:gd name="connsiteX14" fmla="*/ 0 w 2982483"/>
              <a:gd name="connsiteY14" fmla="*/ 333286 h 2657742"/>
              <a:gd name="connsiteX15" fmla="*/ 136733 w 2982483"/>
              <a:gd name="connsiteY15" fmla="*/ 478565 h 2657742"/>
              <a:gd name="connsiteX16" fmla="*/ 230737 w 2982483"/>
              <a:gd name="connsiteY16" fmla="*/ 598206 h 2657742"/>
              <a:gd name="connsiteX17" fmla="*/ 367470 w 2982483"/>
              <a:gd name="connsiteY17" fmla="*/ 726393 h 2657742"/>
              <a:gd name="connsiteX18" fmla="*/ 555477 w 2982483"/>
              <a:gd name="connsiteY18" fmla="*/ 589660 h 2657742"/>
              <a:gd name="connsiteX19" fmla="*/ 683664 w 2982483"/>
              <a:gd name="connsiteY19" fmla="*/ 658026 h 2657742"/>
              <a:gd name="connsiteX20" fmla="*/ 700756 w 2982483"/>
              <a:gd name="connsiteY20" fmla="*/ 803305 h 2657742"/>
              <a:gd name="connsiteX21" fmla="*/ 598206 w 2982483"/>
              <a:gd name="connsiteY21" fmla="*/ 922946 h 2657742"/>
              <a:gd name="connsiteX22" fmla="*/ 572569 w 2982483"/>
              <a:gd name="connsiteY22" fmla="*/ 1076770 h 2657742"/>
              <a:gd name="connsiteX23" fmla="*/ 572569 w 2982483"/>
              <a:gd name="connsiteY23" fmla="*/ 1196411 h 2657742"/>
              <a:gd name="connsiteX24" fmla="*/ 564023 w 2982483"/>
              <a:gd name="connsiteY24" fmla="*/ 1512606 h 2657742"/>
              <a:gd name="connsiteX25" fmla="*/ 487111 w 2982483"/>
              <a:gd name="connsiteY25" fmla="*/ 1521152 h 2657742"/>
              <a:gd name="connsiteX26" fmla="*/ 487111 w 2982483"/>
              <a:gd name="connsiteY26" fmla="*/ 1666430 h 2657742"/>
              <a:gd name="connsiteX27" fmla="*/ 546931 w 2982483"/>
              <a:gd name="connsiteY27" fmla="*/ 1760434 h 2657742"/>
              <a:gd name="connsiteX28" fmla="*/ 461473 w 2982483"/>
              <a:gd name="connsiteY28" fmla="*/ 1828800 h 2657742"/>
              <a:gd name="connsiteX29" fmla="*/ 478565 w 2982483"/>
              <a:gd name="connsiteY29" fmla="*/ 1999716 h 2657742"/>
              <a:gd name="connsiteX30" fmla="*/ 461473 w 2982483"/>
              <a:gd name="connsiteY30" fmla="*/ 2119357 h 2657742"/>
              <a:gd name="connsiteX31" fmla="*/ 393107 w 2982483"/>
              <a:gd name="connsiteY31" fmla="*/ 2221907 h 2657742"/>
              <a:gd name="connsiteX32" fmla="*/ 461473 w 2982483"/>
              <a:gd name="connsiteY32" fmla="*/ 2281727 h 2657742"/>
              <a:gd name="connsiteX33" fmla="*/ 615298 w 2982483"/>
              <a:gd name="connsiteY33" fmla="*/ 2290273 h 2657742"/>
              <a:gd name="connsiteX34" fmla="*/ 683664 w 2982483"/>
              <a:gd name="connsiteY34" fmla="*/ 2555193 h 2657742"/>
              <a:gd name="connsiteX35" fmla="*/ 871671 w 2982483"/>
              <a:gd name="connsiteY35" fmla="*/ 2657742 h 2657742"/>
              <a:gd name="connsiteX36" fmla="*/ 1196412 w 2982483"/>
              <a:gd name="connsiteY36" fmla="*/ 2486826 h 2657742"/>
              <a:gd name="connsiteX37" fmla="*/ 1486969 w 2982483"/>
              <a:gd name="connsiteY37" fmla="*/ 2461189 h 2657742"/>
              <a:gd name="connsiteX38" fmla="*/ 1768980 w 2982483"/>
              <a:gd name="connsiteY38" fmla="*/ 2350094 h 2657742"/>
              <a:gd name="connsiteX39" fmla="*/ 1888621 w 2982483"/>
              <a:gd name="connsiteY39" fmla="*/ 2144994 h 2657742"/>
              <a:gd name="connsiteX40" fmla="*/ 2025354 w 2982483"/>
              <a:gd name="connsiteY40" fmla="*/ 2076628 h 2657742"/>
              <a:gd name="connsiteX41" fmla="*/ 2213361 w 2982483"/>
              <a:gd name="connsiteY41" fmla="*/ 1743342 h 2657742"/>
              <a:gd name="connsiteX42" fmla="*/ 2093720 w 2982483"/>
              <a:gd name="connsiteY42" fmla="*/ 1546789 h 2657742"/>
              <a:gd name="connsiteX43" fmla="*/ 2281728 w 2982483"/>
              <a:gd name="connsiteY43" fmla="*/ 1256232 h 2657742"/>
              <a:gd name="connsiteX44" fmla="*/ 2546647 w 2982483"/>
              <a:gd name="connsiteY44" fmla="*/ 922946 h 2657742"/>
              <a:gd name="connsiteX45" fmla="*/ 2820113 w 2982483"/>
              <a:gd name="connsiteY45" fmla="*/ 828942 h 2657742"/>
              <a:gd name="connsiteX46" fmla="*/ 2982483 w 2982483"/>
              <a:gd name="connsiteY46" fmla="*/ 666572 h 2657742"/>
              <a:gd name="connsiteX47" fmla="*/ 2973937 w 2982483"/>
              <a:gd name="connsiteY47" fmla="*/ 418744 h 2657742"/>
              <a:gd name="connsiteX48" fmla="*/ 2922662 w 2982483"/>
              <a:gd name="connsiteY48" fmla="*/ 444381 h 265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982483" h="2657742">
                <a:moveTo>
                  <a:pt x="2922662" y="444381"/>
                </a:moveTo>
                <a:lnTo>
                  <a:pt x="2649197" y="444381"/>
                </a:lnTo>
                <a:lnTo>
                  <a:pt x="2521010" y="333286"/>
                </a:lnTo>
                <a:lnTo>
                  <a:pt x="2264636" y="384561"/>
                </a:lnTo>
                <a:lnTo>
                  <a:pt x="1931350" y="170916"/>
                </a:lnTo>
                <a:lnTo>
                  <a:pt x="1862984" y="153824"/>
                </a:lnTo>
                <a:lnTo>
                  <a:pt x="1392965" y="136733"/>
                </a:lnTo>
                <a:lnTo>
                  <a:pt x="1119499" y="145279"/>
                </a:lnTo>
                <a:lnTo>
                  <a:pt x="1102408" y="76912"/>
                </a:lnTo>
                <a:lnTo>
                  <a:pt x="709301" y="59821"/>
                </a:lnTo>
                <a:lnTo>
                  <a:pt x="470019" y="0"/>
                </a:lnTo>
                <a:lnTo>
                  <a:pt x="230737" y="68366"/>
                </a:lnTo>
                <a:lnTo>
                  <a:pt x="102550" y="188008"/>
                </a:lnTo>
                <a:lnTo>
                  <a:pt x="8546" y="188008"/>
                </a:lnTo>
                <a:lnTo>
                  <a:pt x="0" y="333286"/>
                </a:lnTo>
                <a:lnTo>
                  <a:pt x="136733" y="478565"/>
                </a:lnTo>
                <a:lnTo>
                  <a:pt x="230737" y="598206"/>
                </a:lnTo>
                <a:lnTo>
                  <a:pt x="367470" y="726393"/>
                </a:lnTo>
                <a:lnTo>
                  <a:pt x="555477" y="589660"/>
                </a:lnTo>
                <a:lnTo>
                  <a:pt x="683664" y="658026"/>
                </a:lnTo>
                <a:lnTo>
                  <a:pt x="700756" y="803305"/>
                </a:lnTo>
                <a:lnTo>
                  <a:pt x="598206" y="922946"/>
                </a:lnTo>
                <a:lnTo>
                  <a:pt x="572569" y="1076770"/>
                </a:lnTo>
                <a:lnTo>
                  <a:pt x="572569" y="1196411"/>
                </a:lnTo>
                <a:lnTo>
                  <a:pt x="564023" y="1512606"/>
                </a:lnTo>
                <a:lnTo>
                  <a:pt x="487111" y="1521152"/>
                </a:lnTo>
                <a:lnTo>
                  <a:pt x="487111" y="1666430"/>
                </a:lnTo>
                <a:lnTo>
                  <a:pt x="546931" y="1760434"/>
                </a:lnTo>
                <a:lnTo>
                  <a:pt x="461473" y="1828800"/>
                </a:lnTo>
                <a:lnTo>
                  <a:pt x="478565" y="1999716"/>
                </a:lnTo>
                <a:lnTo>
                  <a:pt x="461473" y="2119357"/>
                </a:lnTo>
                <a:lnTo>
                  <a:pt x="393107" y="2221907"/>
                </a:lnTo>
                <a:lnTo>
                  <a:pt x="461473" y="2281727"/>
                </a:lnTo>
                <a:lnTo>
                  <a:pt x="615298" y="2290273"/>
                </a:lnTo>
                <a:lnTo>
                  <a:pt x="683664" y="2555193"/>
                </a:lnTo>
                <a:lnTo>
                  <a:pt x="871671" y="2657742"/>
                </a:lnTo>
                <a:lnTo>
                  <a:pt x="1196412" y="2486826"/>
                </a:lnTo>
                <a:lnTo>
                  <a:pt x="1486969" y="2461189"/>
                </a:lnTo>
                <a:lnTo>
                  <a:pt x="1768980" y="2350094"/>
                </a:lnTo>
                <a:lnTo>
                  <a:pt x="1888621" y="2144994"/>
                </a:lnTo>
                <a:lnTo>
                  <a:pt x="2025354" y="2076628"/>
                </a:lnTo>
                <a:lnTo>
                  <a:pt x="2213361" y="1743342"/>
                </a:lnTo>
                <a:lnTo>
                  <a:pt x="2093720" y="1546789"/>
                </a:lnTo>
                <a:lnTo>
                  <a:pt x="2281728" y="1256232"/>
                </a:lnTo>
                <a:lnTo>
                  <a:pt x="2546647" y="922946"/>
                </a:lnTo>
                <a:lnTo>
                  <a:pt x="2820113" y="828942"/>
                </a:lnTo>
                <a:lnTo>
                  <a:pt x="2982483" y="666572"/>
                </a:lnTo>
                <a:lnTo>
                  <a:pt x="2973937" y="418744"/>
                </a:lnTo>
                <a:lnTo>
                  <a:pt x="2922662" y="444381"/>
                </a:lnTo>
                <a:close/>
              </a:path>
            </a:pathLst>
          </a:custGeom>
          <a:solidFill>
            <a:srgbClr val="FFE155"/>
          </a:solidFill>
          <a:ln w="31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860" tIns="16930" rIns="33860" bIns="16930" anchor="ctr"/>
          <a:lstStyle/>
          <a:p>
            <a:pPr algn="ctr">
              <a:defRPr/>
            </a:pPr>
            <a:endParaRPr lang="en-GB">
              <a:latin typeface="DIN Next LT Pro" pitchFamily="34" charset="0"/>
            </a:endParaRPr>
          </a:p>
        </p:txBody>
      </p:sp>
      <p:grpSp>
        <p:nvGrpSpPr>
          <p:cNvPr id="9" name="Group 259"/>
          <p:cNvGrpSpPr/>
          <p:nvPr/>
        </p:nvGrpSpPr>
        <p:grpSpPr>
          <a:xfrm>
            <a:off x="2170077" y="3470396"/>
            <a:ext cx="524485" cy="342076"/>
            <a:chOff x="692209" y="914400"/>
            <a:chExt cx="8571432" cy="47343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1" name="Freeform 260"/>
            <p:cNvSpPr/>
            <p:nvPr/>
          </p:nvSpPr>
          <p:spPr>
            <a:xfrm>
              <a:off x="692209" y="914400"/>
              <a:ext cx="3563597" cy="1273323"/>
            </a:xfrm>
            <a:custGeom>
              <a:avLst/>
              <a:gdLst>
                <a:gd name="connsiteX0" fmla="*/ 0 w 3563597"/>
                <a:gd name="connsiteY0" fmla="*/ 410198 h 1273323"/>
                <a:gd name="connsiteX1" fmla="*/ 162370 w 3563597"/>
                <a:gd name="connsiteY1" fmla="*/ 401652 h 1273323"/>
                <a:gd name="connsiteX2" fmla="*/ 179462 w 3563597"/>
                <a:gd name="connsiteY2" fmla="*/ 273465 h 1273323"/>
                <a:gd name="connsiteX3" fmla="*/ 282012 w 3563597"/>
                <a:gd name="connsiteY3" fmla="*/ 196553 h 1273323"/>
                <a:gd name="connsiteX4" fmla="*/ 376015 w 3563597"/>
                <a:gd name="connsiteY4" fmla="*/ 94004 h 1273323"/>
                <a:gd name="connsiteX5" fmla="*/ 606752 w 3563597"/>
                <a:gd name="connsiteY5" fmla="*/ 51275 h 1273323"/>
                <a:gd name="connsiteX6" fmla="*/ 837488 w 3563597"/>
                <a:gd name="connsiteY6" fmla="*/ 8546 h 1273323"/>
                <a:gd name="connsiteX7" fmla="*/ 1145137 w 3563597"/>
                <a:gd name="connsiteY7" fmla="*/ 0 h 1273323"/>
                <a:gd name="connsiteX8" fmla="*/ 1375873 w 3563597"/>
                <a:gd name="connsiteY8" fmla="*/ 34183 h 1273323"/>
                <a:gd name="connsiteX9" fmla="*/ 1486969 w 3563597"/>
                <a:gd name="connsiteY9" fmla="*/ 136733 h 1273323"/>
                <a:gd name="connsiteX10" fmla="*/ 1657884 w 3563597"/>
                <a:gd name="connsiteY10" fmla="*/ 136733 h 1273323"/>
                <a:gd name="connsiteX11" fmla="*/ 1751888 w 3563597"/>
                <a:gd name="connsiteY11" fmla="*/ 136733 h 1273323"/>
                <a:gd name="connsiteX12" fmla="*/ 1862984 w 3563597"/>
                <a:gd name="connsiteY12" fmla="*/ 256374 h 1273323"/>
                <a:gd name="connsiteX13" fmla="*/ 1922804 w 3563597"/>
                <a:gd name="connsiteY13" fmla="*/ 358923 h 1273323"/>
                <a:gd name="connsiteX14" fmla="*/ 2050991 w 3563597"/>
                <a:gd name="connsiteY14" fmla="*/ 350378 h 1273323"/>
                <a:gd name="connsiteX15" fmla="*/ 2307365 w 3563597"/>
                <a:gd name="connsiteY15" fmla="*/ 393107 h 1273323"/>
                <a:gd name="connsiteX16" fmla="*/ 2495372 w 3563597"/>
                <a:gd name="connsiteY16" fmla="*/ 581114 h 1273323"/>
                <a:gd name="connsiteX17" fmla="*/ 2623559 w 3563597"/>
                <a:gd name="connsiteY17" fmla="*/ 658026 h 1273323"/>
                <a:gd name="connsiteX18" fmla="*/ 2828658 w 3563597"/>
                <a:gd name="connsiteY18" fmla="*/ 811850 h 1273323"/>
                <a:gd name="connsiteX19" fmla="*/ 2828658 w 3563597"/>
                <a:gd name="connsiteY19" fmla="*/ 734938 h 1273323"/>
                <a:gd name="connsiteX20" fmla="*/ 2931208 w 3563597"/>
                <a:gd name="connsiteY20" fmla="*/ 803305 h 1273323"/>
                <a:gd name="connsiteX21" fmla="*/ 3008120 w 3563597"/>
                <a:gd name="connsiteY21" fmla="*/ 777667 h 1273323"/>
                <a:gd name="connsiteX22" fmla="*/ 3110670 w 3563597"/>
                <a:gd name="connsiteY22" fmla="*/ 846034 h 1273323"/>
                <a:gd name="connsiteX23" fmla="*/ 3102124 w 3563597"/>
                <a:gd name="connsiteY23" fmla="*/ 880217 h 1273323"/>
                <a:gd name="connsiteX24" fmla="*/ 3281585 w 3563597"/>
                <a:gd name="connsiteY24" fmla="*/ 922946 h 1273323"/>
                <a:gd name="connsiteX25" fmla="*/ 3401227 w 3563597"/>
                <a:gd name="connsiteY25" fmla="*/ 1016950 h 1273323"/>
                <a:gd name="connsiteX26" fmla="*/ 3563597 w 3563597"/>
                <a:gd name="connsiteY26" fmla="*/ 1102407 h 1273323"/>
                <a:gd name="connsiteX27" fmla="*/ 3555051 w 3563597"/>
                <a:gd name="connsiteY27" fmla="*/ 1153682 h 1273323"/>
                <a:gd name="connsiteX28" fmla="*/ 3196127 w 3563597"/>
                <a:gd name="connsiteY28" fmla="*/ 1273323 h 1273323"/>
                <a:gd name="connsiteX29" fmla="*/ 2862841 w 3563597"/>
                <a:gd name="connsiteY29" fmla="*/ 1187865 h 1273323"/>
                <a:gd name="connsiteX30" fmla="*/ 2734655 w 3563597"/>
                <a:gd name="connsiteY30" fmla="*/ 1204957 h 1273323"/>
                <a:gd name="connsiteX31" fmla="*/ 2435552 w 3563597"/>
                <a:gd name="connsiteY31" fmla="*/ 1196411 h 1273323"/>
                <a:gd name="connsiteX32" fmla="*/ 2375731 w 3563597"/>
                <a:gd name="connsiteY32" fmla="*/ 1222049 h 1273323"/>
                <a:gd name="connsiteX33" fmla="*/ 2615013 w 3563597"/>
                <a:gd name="connsiteY33" fmla="*/ 1042587 h 1273323"/>
                <a:gd name="connsiteX34" fmla="*/ 2538101 w 3563597"/>
                <a:gd name="connsiteY34" fmla="*/ 940037 h 1273323"/>
                <a:gd name="connsiteX35" fmla="*/ 2264636 w 3563597"/>
                <a:gd name="connsiteY35" fmla="*/ 940037 h 1273323"/>
                <a:gd name="connsiteX36" fmla="*/ 2196270 w 3563597"/>
                <a:gd name="connsiteY36" fmla="*/ 846034 h 1273323"/>
                <a:gd name="connsiteX37" fmla="*/ 2042445 w 3563597"/>
                <a:gd name="connsiteY37" fmla="*/ 589660 h 1273323"/>
                <a:gd name="connsiteX38" fmla="*/ 1828800 w 3563597"/>
                <a:gd name="connsiteY38" fmla="*/ 589660 h 1273323"/>
                <a:gd name="connsiteX39" fmla="*/ 1589518 w 3563597"/>
                <a:gd name="connsiteY39" fmla="*/ 478564 h 1273323"/>
                <a:gd name="connsiteX40" fmla="*/ 1350236 w 3563597"/>
                <a:gd name="connsiteY40" fmla="*/ 410198 h 1273323"/>
                <a:gd name="connsiteX41" fmla="*/ 1247686 w 3563597"/>
                <a:gd name="connsiteY41" fmla="*/ 350378 h 1273323"/>
                <a:gd name="connsiteX42" fmla="*/ 1170774 w 3563597"/>
                <a:gd name="connsiteY42" fmla="*/ 358923 h 1273323"/>
                <a:gd name="connsiteX43" fmla="*/ 999858 w 3563597"/>
                <a:gd name="connsiteY43" fmla="*/ 299103 h 1273323"/>
                <a:gd name="connsiteX44" fmla="*/ 1076770 w 3563597"/>
                <a:gd name="connsiteY44" fmla="*/ 230736 h 1273323"/>
                <a:gd name="connsiteX45" fmla="*/ 922946 w 3563597"/>
                <a:gd name="connsiteY45" fmla="*/ 170916 h 1273323"/>
                <a:gd name="connsiteX46" fmla="*/ 726393 w 3563597"/>
                <a:gd name="connsiteY46" fmla="*/ 170916 h 1273323"/>
                <a:gd name="connsiteX47" fmla="*/ 658027 w 3563597"/>
                <a:gd name="connsiteY47" fmla="*/ 256374 h 1273323"/>
                <a:gd name="connsiteX48" fmla="*/ 521294 w 3563597"/>
                <a:gd name="connsiteY48" fmla="*/ 350378 h 1273323"/>
                <a:gd name="connsiteX49" fmla="*/ 470019 w 3563597"/>
                <a:gd name="connsiteY49" fmla="*/ 341832 h 1273323"/>
                <a:gd name="connsiteX50" fmla="*/ 393107 w 3563597"/>
                <a:gd name="connsiteY50" fmla="*/ 307649 h 1273323"/>
                <a:gd name="connsiteX51" fmla="*/ 282012 w 3563597"/>
                <a:gd name="connsiteY51" fmla="*/ 435836 h 1273323"/>
                <a:gd name="connsiteX52" fmla="*/ 170916 w 3563597"/>
                <a:gd name="connsiteY52" fmla="*/ 452927 h 1273323"/>
                <a:gd name="connsiteX53" fmla="*/ 0 w 3563597"/>
                <a:gd name="connsiteY53" fmla="*/ 410198 h 127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563597" h="1273323">
                  <a:moveTo>
                    <a:pt x="0" y="410198"/>
                  </a:moveTo>
                  <a:lnTo>
                    <a:pt x="162370" y="401652"/>
                  </a:lnTo>
                  <a:lnTo>
                    <a:pt x="179462" y="273465"/>
                  </a:lnTo>
                  <a:lnTo>
                    <a:pt x="282012" y="196553"/>
                  </a:lnTo>
                  <a:lnTo>
                    <a:pt x="376015" y="94004"/>
                  </a:lnTo>
                  <a:lnTo>
                    <a:pt x="606752" y="51275"/>
                  </a:lnTo>
                  <a:lnTo>
                    <a:pt x="837488" y="8546"/>
                  </a:lnTo>
                  <a:lnTo>
                    <a:pt x="1145137" y="0"/>
                  </a:lnTo>
                  <a:lnTo>
                    <a:pt x="1375873" y="34183"/>
                  </a:lnTo>
                  <a:lnTo>
                    <a:pt x="1486969" y="136733"/>
                  </a:lnTo>
                  <a:lnTo>
                    <a:pt x="1657884" y="136733"/>
                  </a:lnTo>
                  <a:lnTo>
                    <a:pt x="1751888" y="136733"/>
                  </a:lnTo>
                  <a:lnTo>
                    <a:pt x="1862984" y="256374"/>
                  </a:lnTo>
                  <a:lnTo>
                    <a:pt x="1922804" y="358923"/>
                  </a:lnTo>
                  <a:lnTo>
                    <a:pt x="2050991" y="350378"/>
                  </a:lnTo>
                  <a:lnTo>
                    <a:pt x="2307365" y="393107"/>
                  </a:lnTo>
                  <a:lnTo>
                    <a:pt x="2495372" y="581114"/>
                  </a:lnTo>
                  <a:lnTo>
                    <a:pt x="2623559" y="658026"/>
                  </a:lnTo>
                  <a:lnTo>
                    <a:pt x="2828658" y="811850"/>
                  </a:lnTo>
                  <a:lnTo>
                    <a:pt x="2828658" y="734938"/>
                  </a:lnTo>
                  <a:lnTo>
                    <a:pt x="2931208" y="803305"/>
                  </a:lnTo>
                  <a:lnTo>
                    <a:pt x="3008120" y="777667"/>
                  </a:lnTo>
                  <a:lnTo>
                    <a:pt x="3110670" y="846034"/>
                  </a:lnTo>
                  <a:lnTo>
                    <a:pt x="3102124" y="880217"/>
                  </a:lnTo>
                  <a:lnTo>
                    <a:pt x="3281585" y="922946"/>
                  </a:lnTo>
                  <a:lnTo>
                    <a:pt x="3401227" y="1016950"/>
                  </a:lnTo>
                  <a:lnTo>
                    <a:pt x="3563597" y="1102407"/>
                  </a:lnTo>
                  <a:lnTo>
                    <a:pt x="3555051" y="1153682"/>
                  </a:lnTo>
                  <a:lnTo>
                    <a:pt x="3196127" y="1273323"/>
                  </a:lnTo>
                  <a:lnTo>
                    <a:pt x="2862841" y="1187865"/>
                  </a:lnTo>
                  <a:lnTo>
                    <a:pt x="2734655" y="1204957"/>
                  </a:lnTo>
                  <a:lnTo>
                    <a:pt x="2435552" y="1196411"/>
                  </a:lnTo>
                  <a:lnTo>
                    <a:pt x="2375731" y="1222049"/>
                  </a:lnTo>
                  <a:lnTo>
                    <a:pt x="2615013" y="1042587"/>
                  </a:lnTo>
                  <a:lnTo>
                    <a:pt x="2538101" y="940037"/>
                  </a:lnTo>
                  <a:lnTo>
                    <a:pt x="2264636" y="940037"/>
                  </a:lnTo>
                  <a:lnTo>
                    <a:pt x="2196270" y="846034"/>
                  </a:lnTo>
                  <a:lnTo>
                    <a:pt x="2042445" y="589660"/>
                  </a:lnTo>
                  <a:lnTo>
                    <a:pt x="1828800" y="589660"/>
                  </a:lnTo>
                  <a:lnTo>
                    <a:pt x="1589518" y="478564"/>
                  </a:lnTo>
                  <a:lnTo>
                    <a:pt x="1350236" y="410198"/>
                  </a:lnTo>
                  <a:lnTo>
                    <a:pt x="1247686" y="350378"/>
                  </a:lnTo>
                  <a:lnTo>
                    <a:pt x="1170774" y="358923"/>
                  </a:lnTo>
                  <a:lnTo>
                    <a:pt x="999858" y="299103"/>
                  </a:lnTo>
                  <a:lnTo>
                    <a:pt x="1076770" y="230736"/>
                  </a:lnTo>
                  <a:lnTo>
                    <a:pt x="922946" y="170916"/>
                  </a:lnTo>
                  <a:lnTo>
                    <a:pt x="726393" y="170916"/>
                  </a:lnTo>
                  <a:lnTo>
                    <a:pt x="658027" y="256374"/>
                  </a:lnTo>
                  <a:lnTo>
                    <a:pt x="521294" y="350378"/>
                  </a:lnTo>
                  <a:lnTo>
                    <a:pt x="470019" y="341832"/>
                  </a:lnTo>
                  <a:lnTo>
                    <a:pt x="393107" y="307649"/>
                  </a:lnTo>
                  <a:lnTo>
                    <a:pt x="282012" y="435836"/>
                  </a:lnTo>
                  <a:lnTo>
                    <a:pt x="170916" y="452927"/>
                  </a:lnTo>
                  <a:lnTo>
                    <a:pt x="0" y="410198"/>
                  </a:lnTo>
                  <a:close/>
                </a:path>
              </a:pathLst>
            </a:custGeom>
            <a:solidFill>
              <a:srgbClr val="FFE15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2871387" y="2606467"/>
              <a:ext cx="709301" cy="290557"/>
            </a:xfrm>
            <a:custGeom>
              <a:avLst/>
              <a:gdLst>
                <a:gd name="connsiteX0" fmla="*/ 632389 w 709301"/>
                <a:gd name="connsiteY0" fmla="*/ 128187 h 290557"/>
                <a:gd name="connsiteX1" fmla="*/ 521293 w 709301"/>
                <a:gd name="connsiteY1" fmla="*/ 76912 h 290557"/>
                <a:gd name="connsiteX2" fmla="*/ 358923 w 709301"/>
                <a:gd name="connsiteY2" fmla="*/ 0 h 290557"/>
                <a:gd name="connsiteX3" fmla="*/ 256374 w 709301"/>
                <a:gd name="connsiteY3" fmla="*/ 34183 h 290557"/>
                <a:gd name="connsiteX4" fmla="*/ 179462 w 709301"/>
                <a:gd name="connsiteY4" fmla="*/ 25638 h 290557"/>
                <a:gd name="connsiteX5" fmla="*/ 0 w 709301"/>
                <a:gd name="connsiteY5" fmla="*/ 25638 h 290557"/>
                <a:gd name="connsiteX6" fmla="*/ 0 w 709301"/>
                <a:gd name="connsiteY6" fmla="*/ 145279 h 290557"/>
                <a:gd name="connsiteX7" fmla="*/ 170916 w 709301"/>
                <a:gd name="connsiteY7" fmla="*/ 136733 h 290557"/>
                <a:gd name="connsiteX8" fmla="*/ 188007 w 709301"/>
                <a:gd name="connsiteY8" fmla="*/ 290557 h 290557"/>
                <a:gd name="connsiteX9" fmla="*/ 461473 w 709301"/>
                <a:gd name="connsiteY9" fmla="*/ 264920 h 290557"/>
                <a:gd name="connsiteX10" fmla="*/ 495656 w 709301"/>
                <a:gd name="connsiteY10" fmla="*/ 188008 h 290557"/>
                <a:gd name="connsiteX11" fmla="*/ 709301 w 709301"/>
                <a:gd name="connsiteY11" fmla="*/ 188008 h 290557"/>
                <a:gd name="connsiteX12" fmla="*/ 632389 w 709301"/>
                <a:gd name="connsiteY12" fmla="*/ 128187 h 29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301" h="290557">
                  <a:moveTo>
                    <a:pt x="632389" y="128187"/>
                  </a:moveTo>
                  <a:lnTo>
                    <a:pt x="521293" y="76912"/>
                  </a:lnTo>
                  <a:lnTo>
                    <a:pt x="358923" y="0"/>
                  </a:lnTo>
                  <a:lnTo>
                    <a:pt x="256374" y="34183"/>
                  </a:lnTo>
                  <a:lnTo>
                    <a:pt x="179462" y="25638"/>
                  </a:lnTo>
                  <a:lnTo>
                    <a:pt x="0" y="25638"/>
                  </a:lnTo>
                  <a:lnTo>
                    <a:pt x="0" y="145279"/>
                  </a:lnTo>
                  <a:lnTo>
                    <a:pt x="170916" y="136733"/>
                  </a:lnTo>
                  <a:lnTo>
                    <a:pt x="188007" y="290557"/>
                  </a:lnTo>
                  <a:lnTo>
                    <a:pt x="461473" y="264920"/>
                  </a:lnTo>
                  <a:lnTo>
                    <a:pt x="495656" y="188008"/>
                  </a:lnTo>
                  <a:lnTo>
                    <a:pt x="709301" y="188008"/>
                  </a:lnTo>
                  <a:lnTo>
                    <a:pt x="632389" y="128187"/>
                  </a:lnTo>
                  <a:close/>
                </a:path>
              </a:pathLst>
            </a:custGeom>
            <a:solidFill>
              <a:srgbClr val="FFE15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1307507" y="1333144"/>
              <a:ext cx="222190" cy="239282"/>
            </a:xfrm>
            <a:custGeom>
              <a:avLst/>
              <a:gdLst>
                <a:gd name="connsiteX0" fmla="*/ 17091 w 222190"/>
                <a:gd name="connsiteY0" fmla="*/ 17092 h 239282"/>
                <a:gd name="connsiteX1" fmla="*/ 76912 w 222190"/>
                <a:gd name="connsiteY1" fmla="*/ 128187 h 239282"/>
                <a:gd name="connsiteX2" fmla="*/ 0 w 222190"/>
                <a:gd name="connsiteY2" fmla="*/ 239282 h 239282"/>
                <a:gd name="connsiteX3" fmla="*/ 222190 w 222190"/>
                <a:gd name="connsiteY3" fmla="*/ 153824 h 239282"/>
                <a:gd name="connsiteX4" fmla="*/ 188007 w 222190"/>
                <a:gd name="connsiteY4" fmla="*/ 34183 h 239282"/>
                <a:gd name="connsiteX5" fmla="*/ 119641 w 222190"/>
                <a:gd name="connsiteY5" fmla="*/ 0 h 239282"/>
                <a:gd name="connsiteX6" fmla="*/ 17091 w 222190"/>
                <a:gd name="connsiteY6" fmla="*/ 17092 h 23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190" h="239282">
                  <a:moveTo>
                    <a:pt x="17091" y="17092"/>
                  </a:moveTo>
                  <a:lnTo>
                    <a:pt x="76912" y="128187"/>
                  </a:lnTo>
                  <a:lnTo>
                    <a:pt x="0" y="239282"/>
                  </a:lnTo>
                  <a:lnTo>
                    <a:pt x="222190" y="153824"/>
                  </a:lnTo>
                  <a:lnTo>
                    <a:pt x="188007" y="34183"/>
                  </a:lnTo>
                  <a:lnTo>
                    <a:pt x="119641" y="0"/>
                  </a:lnTo>
                  <a:lnTo>
                    <a:pt x="17091" y="17092"/>
                  </a:lnTo>
                  <a:close/>
                </a:path>
              </a:pathLst>
            </a:custGeom>
            <a:solidFill>
              <a:srgbClr val="FFE15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4127619" y="2110811"/>
              <a:ext cx="2085174" cy="837488"/>
            </a:xfrm>
            <a:custGeom>
              <a:avLst/>
              <a:gdLst>
                <a:gd name="connsiteX0" fmla="*/ 709301 w 2085174"/>
                <a:gd name="connsiteY0" fmla="*/ 538385 h 837488"/>
                <a:gd name="connsiteX1" fmla="*/ 589660 w 2085174"/>
                <a:gd name="connsiteY1" fmla="*/ 581114 h 837488"/>
                <a:gd name="connsiteX2" fmla="*/ 358923 w 2085174"/>
                <a:gd name="connsiteY2" fmla="*/ 538385 h 837488"/>
                <a:gd name="connsiteX3" fmla="*/ 119641 w 2085174"/>
                <a:gd name="connsiteY3" fmla="*/ 495656 h 837488"/>
                <a:gd name="connsiteX4" fmla="*/ 0 w 2085174"/>
                <a:gd name="connsiteY4" fmla="*/ 529839 h 837488"/>
                <a:gd name="connsiteX5" fmla="*/ 76912 w 2085174"/>
                <a:gd name="connsiteY5" fmla="*/ 615297 h 837488"/>
                <a:gd name="connsiteX6" fmla="*/ 256374 w 2085174"/>
                <a:gd name="connsiteY6" fmla="*/ 649481 h 837488"/>
                <a:gd name="connsiteX7" fmla="*/ 435835 w 2085174"/>
                <a:gd name="connsiteY7" fmla="*/ 658026 h 837488"/>
                <a:gd name="connsiteX8" fmla="*/ 666572 w 2085174"/>
                <a:gd name="connsiteY8" fmla="*/ 666572 h 837488"/>
                <a:gd name="connsiteX9" fmla="*/ 837488 w 2085174"/>
                <a:gd name="connsiteY9" fmla="*/ 623843 h 837488"/>
                <a:gd name="connsiteX10" fmla="*/ 974220 w 2085174"/>
                <a:gd name="connsiteY10" fmla="*/ 769122 h 837488"/>
                <a:gd name="connsiteX11" fmla="*/ 940037 w 2085174"/>
                <a:gd name="connsiteY11" fmla="*/ 803305 h 837488"/>
                <a:gd name="connsiteX12" fmla="*/ 1110953 w 2085174"/>
                <a:gd name="connsiteY12" fmla="*/ 837488 h 837488"/>
                <a:gd name="connsiteX13" fmla="*/ 1170774 w 2085174"/>
                <a:gd name="connsiteY13" fmla="*/ 709301 h 837488"/>
                <a:gd name="connsiteX14" fmla="*/ 1256231 w 2085174"/>
                <a:gd name="connsiteY14" fmla="*/ 615297 h 837488"/>
                <a:gd name="connsiteX15" fmla="*/ 1341689 w 2085174"/>
                <a:gd name="connsiteY15" fmla="*/ 581114 h 837488"/>
                <a:gd name="connsiteX16" fmla="*/ 1392964 w 2085174"/>
                <a:gd name="connsiteY16" fmla="*/ 666572 h 837488"/>
                <a:gd name="connsiteX17" fmla="*/ 1555334 w 2085174"/>
                <a:gd name="connsiteY17" fmla="*/ 470019 h 837488"/>
                <a:gd name="connsiteX18" fmla="*/ 1649338 w 2085174"/>
                <a:gd name="connsiteY18" fmla="*/ 546931 h 837488"/>
                <a:gd name="connsiteX19" fmla="*/ 1811708 w 2085174"/>
                <a:gd name="connsiteY19" fmla="*/ 581114 h 837488"/>
                <a:gd name="connsiteX20" fmla="*/ 1897166 w 2085174"/>
                <a:gd name="connsiteY20" fmla="*/ 564023 h 837488"/>
                <a:gd name="connsiteX21" fmla="*/ 1982624 w 2085174"/>
                <a:gd name="connsiteY21" fmla="*/ 649481 h 837488"/>
                <a:gd name="connsiteX22" fmla="*/ 2085174 w 2085174"/>
                <a:gd name="connsiteY22" fmla="*/ 538385 h 837488"/>
                <a:gd name="connsiteX23" fmla="*/ 2033899 w 2085174"/>
                <a:gd name="connsiteY23" fmla="*/ 384561 h 837488"/>
                <a:gd name="connsiteX24" fmla="*/ 1862983 w 2085174"/>
                <a:gd name="connsiteY24" fmla="*/ 350378 h 837488"/>
                <a:gd name="connsiteX25" fmla="*/ 1768979 w 2085174"/>
                <a:gd name="connsiteY25" fmla="*/ 299103 h 837488"/>
                <a:gd name="connsiteX26" fmla="*/ 1649338 w 2085174"/>
                <a:gd name="connsiteY26" fmla="*/ 299103 h 837488"/>
                <a:gd name="connsiteX27" fmla="*/ 1598063 w 2085174"/>
                <a:gd name="connsiteY27" fmla="*/ 196553 h 837488"/>
                <a:gd name="connsiteX28" fmla="*/ 1504060 w 2085174"/>
                <a:gd name="connsiteY28" fmla="*/ 162370 h 837488"/>
                <a:gd name="connsiteX29" fmla="*/ 1401510 w 2085174"/>
                <a:gd name="connsiteY29" fmla="*/ 119641 h 837488"/>
                <a:gd name="connsiteX30" fmla="*/ 1307506 w 2085174"/>
                <a:gd name="connsiteY30" fmla="*/ 76912 h 837488"/>
                <a:gd name="connsiteX31" fmla="*/ 1145136 w 2085174"/>
                <a:gd name="connsiteY31" fmla="*/ 34183 h 837488"/>
                <a:gd name="connsiteX32" fmla="*/ 1025495 w 2085174"/>
                <a:gd name="connsiteY32" fmla="*/ 42729 h 837488"/>
                <a:gd name="connsiteX33" fmla="*/ 888762 w 2085174"/>
                <a:gd name="connsiteY33" fmla="*/ 51275 h 837488"/>
                <a:gd name="connsiteX34" fmla="*/ 863125 w 2085174"/>
                <a:gd name="connsiteY34" fmla="*/ 119641 h 837488"/>
                <a:gd name="connsiteX35" fmla="*/ 692209 w 2085174"/>
                <a:gd name="connsiteY35" fmla="*/ 59821 h 837488"/>
                <a:gd name="connsiteX36" fmla="*/ 598205 w 2085174"/>
                <a:gd name="connsiteY36" fmla="*/ 0 h 837488"/>
                <a:gd name="connsiteX37" fmla="*/ 401652 w 2085174"/>
                <a:gd name="connsiteY37" fmla="*/ 111096 h 837488"/>
                <a:gd name="connsiteX38" fmla="*/ 529839 w 2085174"/>
                <a:gd name="connsiteY38" fmla="*/ 153825 h 837488"/>
                <a:gd name="connsiteX39" fmla="*/ 504202 w 2085174"/>
                <a:gd name="connsiteY39" fmla="*/ 264920 h 837488"/>
                <a:gd name="connsiteX40" fmla="*/ 581114 w 2085174"/>
                <a:gd name="connsiteY40" fmla="*/ 376015 h 837488"/>
                <a:gd name="connsiteX41" fmla="*/ 709301 w 2085174"/>
                <a:gd name="connsiteY41" fmla="*/ 427290 h 837488"/>
                <a:gd name="connsiteX42" fmla="*/ 709301 w 2085174"/>
                <a:gd name="connsiteY42" fmla="*/ 538385 h 83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85174" h="837488">
                  <a:moveTo>
                    <a:pt x="709301" y="538385"/>
                  </a:moveTo>
                  <a:lnTo>
                    <a:pt x="589660" y="581114"/>
                  </a:lnTo>
                  <a:lnTo>
                    <a:pt x="358923" y="538385"/>
                  </a:lnTo>
                  <a:lnTo>
                    <a:pt x="119641" y="495656"/>
                  </a:lnTo>
                  <a:lnTo>
                    <a:pt x="0" y="529839"/>
                  </a:lnTo>
                  <a:lnTo>
                    <a:pt x="76912" y="615297"/>
                  </a:lnTo>
                  <a:lnTo>
                    <a:pt x="256374" y="649481"/>
                  </a:lnTo>
                  <a:lnTo>
                    <a:pt x="435835" y="658026"/>
                  </a:lnTo>
                  <a:lnTo>
                    <a:pt x="666572" y="666572"/>
                  </a:lnTo>
                  <a:lnTo>
                    <a:pt x="837488" y="623843"/>
                  </a:lnTo>
                  <a:lnTo>
                    <a:pt x="974220" y="769122"/>
                  </a:lnTo>
                  <a:lnTo>
                    <a:pt x="940037" y="803305"/>
                  </a:lnTo>
                  <a:lnTo>
                    <a:pt x="1110953" y="837488"/>
                  </a:lnTo>
                  <a:lnTo>
                    <a:pt x="1170774" y="709301"/>
                  </a:lnTo>
                  <a:lnTo>
                    <a:pt x="1256231" y="615297"/>
                  </a:lnTo>
                  <a:lnTo>
                    <a:pt x="1341689" y="581114"/>
                  </a:lnTo>
                  <a:lnTo>
                    <a:pt x="1392964" y="666572"/>
                  </a:lnTo>
                  <a:lnTo>
                    <a:pt x="1555334" y="470019"/>
                  </a:lnTo>
                  <a:lnTo>
                    <a:pt x="1649338" y="546931"/>
                  </a:lnTo>
                  <a:lnTo>
                    <a:pt x="1811708" y="581114"/>
                  </a:lnTo>
                  <a:lnTo>
                    <a:pt x="1897166" y="564023"/>
                  </a:lnTo>
                  <a:lnTo>
                    <a:pt x="1982624" y="649481"/>
                  </a:lnTo>
                  <a:lnTo>
                    <a:pt x="2085174" y="538385"/>
                  </a:lnTo>
                  <a:lnTo>
                    <a:pt x="2033899" y="384561"/>
                  </a:lnTo>
                  <a:lnTo>
                    <a:pt x="1862983" y="350378"/>
                  </a:lnTo>
                  <a:lnTo>
                    <a:pt x="1768979" y="299103"/>
                  </a:lnTo>
                  <a:lnTo>
                    <a:pt x="1649338" y="299103"/>
                  </a:lnTo>
                  <a:lnTo>
                    <a:pt x="1598063" y="196553"/>
                  </a:lnTo>
                  <a:lnTo>
                    <a:pt x="1504060" y="162370"/>
                  </a:lnTo>
                  <a:lnTo>
                    <a:pt x="1401510" y="119641"/>
                  </a:lnTo>
                  <a:lnTo>
                    <a:pt x="1307506" y="76912"/>
                  </a:lnTo>
                  <a:lnTo>
                    <a:pt x="1145136" y="34183"/>
                  </a:lnTo>
                  <a:lnTo>
                    <a:pt x="1025495" y="42729"/>
                  </a:lnTo>
                  <a:lnTo>
                    <a:pt x="888762" y="51275"/>
                  </a:lnTo>
                  <a:lnTo>
                    <a:pt x="863125" y="119641"/>
                  </a:lnTo>
                  <a:lnTo>
                    <a:pt x="692209" y="59821"/>
                  </a:lnTo>
                  <a:lnTo>
                    <a:pt x="598205" y="0"/>
                  </a:lnTo>
                  <a:lnTo>
                    <a:pt x="401652" y="111096"/>
                  </a:lnTo>
                  <a:lnTo>
                    <a:pt x="529839" y="153825"/>
                  </a:lnTo>
                  <a:lnTo>
                    <a:pt x="504202" y="264920"/>
                  </a:lnTo>
                  <a:lnTo>
                    <a:pt x="581114" y="376015"/>
                  </a:lnTo>
                  <a:lnTo>
                    <a:pt x="709301" y="427290"/>
                  </a:lnTo>
                  <a:lnTo>
                    <a:pt x="709301" y="538385"/>
                  </a:lnTo>
                  <a:close/>
                </a:path>
              </a:pathLst>
            </a:custGeom>
            <a:solidFill>
              <a:srgbClr val="FFE15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4529271" y="2444097"/>
              <a:ext cx="153824" cy="94004"/>
            </a:xfrm>
            <a:custGeom>
              <a:avLst/>
              <a:gdLst>
                <a:gd name="connsiteX0" fmla="*/ 153824 w 153824"/>
                <a:gd name="connsiteY0" fmla="*/ 68367 h 94004"/>
                <a:gd name="connsiteX1" fmla="*/ 0 w 153824"/>
                <a:gd name="connsiteY1" fmla="*/ 0 h 94004"/>
                <a:gd name="connsiteX2" fmla="*/ 25637 w 153824"/>
                <a:gd name="connsiteY2" fmla="*/ 76912 h 94004"/>
                <a:gd name="connsiteX3" fmla="*/ 94004 w 153824"/>
                <a:gd name="connsiteY3" fmla="*/ 94004 h 94004"/>
                <a:gd name="connsiteX4" fmla="*/ 153824 w 153824"/>
                <a:gd name="connsiteY4" fmla="*/ 68367 h 94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24" h="94004">
                  <a:moveTo>
                    <a:pt x="153824" y="68367"/>
                  </a:moveTo>
                  <a:lnTo>
                    <a:pt x="0" y="0"/>
                  </a:lnTo>
                  <a:lnTo>
                    <a:pt x="25637" y="76912"/>
                  </a:lnTo>
                  <a:lnTo>
                    <a:pt x="94004" y="94004"/>
                  </a:lnTo>
                  <a:lnTo>
                    <a:pt x="153824" y="68367"/>
                  </a:lnTo>
                  <a:close/>
                </a:path>
              </a:pathLst>
            </a:custGeom>
            <a:solidFill>
              <a:srgbClr val="FFE15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4469450" y="1683521"/>
              <a:ext cx="111096" cy="145279"/>
            </a:xfrm>
            <a:custGeom>
              <a:avLst/>
              <a:gdLst>
                <a:gd name="connsiteX0" fmla="*/ 111096 w 111096"/>
                <a:gd name="connsiteY0" fmla="*/ 51275 h 145279"/>
                <a:gd name="connsiteX1" fmla="*/ 34184 w 111096"/>
                <a:gd name="connsiteY1" fmla="*/ 0 h 145279"/>
                <a:gd name="connsiteX2" fmla="*/ 0 w 111096"/>
                <a:gd name="connsiteY2" fmla="*/ 111096 h 145279"/>
                <a:gd name="connsiteX3" fmla="*/ 111096 w 111096"/>
                <a:gd name="connsiteY3" fmla="*/ 145279 h 145279"/>
                <a:gd name="connsiteX4" fmla="*/ 111096 w 111096"/>
                <a:gd name="connsiteY4" fmla="*/ 51275 h 14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96" h="145279">
                  <a:moveTo>
                    <a:pt x="111096" y="51275"/>
                  </a:moveTo>
                  <a:lnTo>
                    <a:pt x="34184" y="0"/>
                  </a:lnTo>
                  <a:lnTo>
                    <a:pt x="0" y="111096"/>
                  </a:lnTo>
                  <a:lnTo>
                    <a:pt x="111096" y="145279"/>
                  </a:lnTo>
                  <a:lnTo>
                    <a:pt x="111096" y="51275"/>
                  </a:lnTo>
                  <a:close/>
                </a:path>
              </a:pathLst>
            </a:custGeom>
            <a:solidFill>
              <a:srgbClr val="FFE15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6605899" y="2606467"/>
              <a:ext cx="512748" cy="239283"/>
            </a:xfrm>
            <a:custGeom>
              <a:avLst/>
              <a:gdLst>
                <a:gd name="connsiteX0" fmla="*/ 512748 w 512748"/>
                <a:gd name="connsiteY0" fmla="*/ 94004 h 239283"/>
                <a:gd name="connsiteX1" fmla="*/ 333286 w 512748"/>
                <a:gd name="connsiteY1" fmla="*/ 0 h 239283"/>
                <a:gd name="connsiteX2" fmla="*/ 145279 w 512748"/>
                <a:gd name="connsiteY2" fmla="*/ 8546 h 239283"/>
                <a:gd name="connsiteX3" fmla="*/ 42729 w 512748"/>
                <a:gd name="connsiteY3" fmla="*/ 59821 h 239283"/>
                <a:gd name="connsiteX4" fmla="*/ 0 w 512748"/>
                <a:gd name="connsiteY4" fmla="*/ 230737 h 239283"/>
                <a:gd name="connsiteX5" fmla="*/ 119641 w 512748"/>
                <a:gd name="connsiteY5" fmla="*/ 213645 h 239283"/>
                <a:gd name="connsiteX6" fmla="*/ 256374 w 512748"/>
                <a:gd name="connsiteY6" fmla="*/ 230737 h 239283"/>
                <a:gd name="connsiteX7" fmla="*/ 410198 w 512748"/>
                <a:gd name="connsiteY7" fmla="*/ 239283 h 239283"/>
                <a:gd name="connsiteX8" fmla="*/ 512748 w 512748"/>
                <a:gd name="connsiteY8" fmla="*/ 94004 h 23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2748" h="239283">
                  <a:moveTo>
                    <a:pt x="512748" y="94004"/>
                  </a:moveTo>
                  <a:lnTo>
                    <a:pt x="333286" y="0"/>
                  </a:lnTo>
                  <a:lnTo>
                    <a:pt x="145279" y="8546"/>
                  </a:lnTo>
                  <a:lnTo>
                    <a:pt x="42729" y="59821"/>
                  </a:lnTo>
                  <a:lnTo>
                    <a:pt x="0" y="230737"/>
                  </a:lnTo>
                  <a:lnTo>
                    <a:pt x="119641" y="213645"/>
                  </a:lnTo>
                  <a:lnTo>
                    <a:pt x="256374" y="230737"/>
                  </a:lnTo>
                  <a:lnTo>
                    <a:pt x="410198" y="239283"/>
                  </a:lnTo>
                  <a:lnTo>
                    <a:pt x="512748" y="94004"/>
                  </a:lnTo>
                  <a:close/>
                </a:path>
              </a:pathLst>
            </a:custGeom>
            <a:solidFill>
              <a:srgbClr val="FFE15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7990318" y="2649196"/>
              <a:ext cx="136732" cy="119641"/>
            </a:xfrm>
            <a:custGeom>
              <a:avLst/>
              <a:gdLst>
                <a:gd name="connsiteX0" fmla="*/ 136732 w 136732"/>
                <a:gd name="connsiteY0" fmla="*/ 119641 h 119641"/>
                <a:gd name="connsiteX1" fmla="*/ 25637 w 136732"/>
                <a:gd name="connsiteY1" fmla="*/ 0 h 119641"/>
                <a:gd name="connsiteX2" fmla="*/ 0 w 136732"/>
                <a:gd name="connsiteY2" fmla="*/ 102550 h 119641"/>
                <a:gd name="connsiteX3" fmla="*/ 136732 w 136732"/>
                <a:gd name="connsiteY3" fmla="*/ 119641 h 11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732" h="119641">
                  <a:moveTo>
                    <a:pt x="136732" y="119641"/>
                  </a:moveTo>
                  <a:lnTo>
                    <a:pt x="25637" y="0"/>
                  </a:lnTo>
                  <a:lnTo>
                    <a:pt x="0" y="102550"/>
                  </a:lnTo>
                  <a:lnTo>
                    <a:pt x="136732" y="119641"/>
                  </a:lnTo>
                  <a:close/>
                </a:path>
              </a:pathLst>
            </a:custGeom>
            <a:solidFill>
              <a:srgbClr val="FFE15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69" name="Oval 268"/>
            <p:cNvSpPr/>
            <p:nvPr/>
          </p:nvSpPr>
          <p:spPr>
            <a:xfrm>
              <a:off x="8366333" y="2897024"/>
              <a:ext cx="119641" cy="51275"/>
            </a:xfrm>
            <a:prstGeom prst="ellipse">
              <a:avLst/>
            </a:prstGeom>
            <a:solidFill>
              <a:srgbClr val="FFE15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8390543" y="3083608"/>
              <a:ext cx="119641" cy="51275"/>
            </a:xfrm>
            <a:prstGeom prst="ellipse">
              <a:avLst/>
            </a:prstGeom>
            <a:solidFill>
              <a:srgbClr val="FFE15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9144000" y="4399659"/>
              <a:ext cx="119641" cy="51275"/>
            </a:xfrm>
            <a:prstGeom prst="ellipse">
              <a:avLst/>
            </a:prstGeom>
            <a:solidFill>
              <a:srgbClr val="FFE15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8443245" y="3290131"/>
              <a:ext cx="213645" cy="196553"/>
            </a:xfrm>
            <a:custGeom>
              <a:avLst/>
              <a:gdLst>
                <a:gd name="connsiteX0" fmla="*/ 76912 w 213645"/>
                <a:gd name="connsiteY0" fmla="*/ 76912 h 196553"/>
                <a:gd name="connsiteX1" fmla="*/ 8546 w 213645"/>
                <a:gd name="connsiteY1" fmla="*/ 17091 h 196553"/>
                <a:gd name="connsiteX2" fmla="*/ 0 w 213645"/>
                <a:gd name="connsiteY2" fmla="*/ 196553 h 196553"/>
                <a:gd name="connsiteX3" fmla="*/ 76912 w 213645"/>
                <a:gd name="connsiteY3" fmla="*/ 196553 h 196553"/>
                <a:gd name="connsiteX4" fmla="*/ 170916 w 213645"/>
                <a:gd name="connsiteY4" fmla="*/ 102549 h 196553"/>
                <a:gd name="connsiteX5" fmla="*/ 213645 w 213645"/>
                <a:gd name="connsiteY5" fmla="*/ 85458 h 196553"/>
                <a:gd name="connsiteX6" fmla="*/ 162370 w 213645"/>
                <a:gd name="connsiteY6" fmla="*/ 42729 h 196553"/>
                <a:gd name="connsiteX7" fmla="*/ 136733 w 213645"/>
                <a:gd name="connsiteY7" fmla="*/ 0 h 196553"/>
                <a:gd name="connsiteX8" fmla="*/ 76912 w 213645"/>
                <a:gd name="connsiteY8" fmla="*/ 76912 h 19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645" h="196553">
                  <a:moveTo>
                    <a:pt x="76912" y="76912"/>
                  </a:moveTo>
                  <a:lnTo>
                    <a:pt x="8546" y="17091"/>
                  </a:lnTo>
                  <a:lnTo>
                    <a:pt x="0" y="196553"/>
                  </a:lnTo>
                  <a:lnTo>
                    <a:pt x="76912" y="196553"/>
                  </a:lnTo>
                  <a:lnTo>
                    <a:pt x="170916" y="102549"/>
                  </a:lnTo>
                  <a:lnTo>
                    <a:pt x="213645" y="85458"/>
                  </a:lnTo>
                  <a:lnTo>
                    <a:pt x="162370" y="42729"/>
                  </a:lnTo>
                  <a:lnTo>
                    <a:pt x="136733" y="0"/>
                  </a:lnTo>
                  <a:lnTo>
                    <a:pt x="76912" y="76912"/>
                  </a:lnTo>
                  <a:close/>
                </a:path>
              </a:pathLst>
            </a:custGeom>
            <a:solidFill>
              <a:srgbClr val="FFE15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8554340" y="3589234"/>
              <a:ext cx="111096" cy="128187"/>
            </a:xfrm>
            <a:custGeom>
              <a:avLst/>
              <a:gdLst>
                <a:gd name="connsiteX0" fmla="*/ 102550 w 111096"/>
                <a:gd name="connsiteY0" fmla="*/ 76912 h 128187"/>
                <a:gd name="connsiteX1" fmla="*/ 0 w 111096"/>
                <a:gd name="connsiteY1" fmla="*/ 0 h 128187"/>
                <a:gd name="connsiteX2" fmla="*/ 17092 w 111096"/>
                <a:gd name="connsiteY2" fmla="*/ 119641 h 128187"/>
                <a:gd name="connsiteX3" fmla="*/ 111096 w 111096"/>
                <a:gd name="connsiteY3" fmla="*/ 128187 h 128187"/>
                <a:gd name="connsiteX4" fmla="*/ 102550 w 111096"/>
                <a:gd name="connsiteY4" fmla="*/ 76912 h 12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96" h="128187">
                  <a:moveTo>
                    <a:pt x="102550" y="76912"/>
                  </a:moveTo>
                  <a:lnTo>
                    <a:pt x="0" y="0"/>
                  </a:lnTo>
                  <a:lnTo>
                    <a:pt x="17092" y="119641"/>
                  </a:lnTo>
                  <a:lnTo>
                    <a:pt x="111096" y="128187"/>
                  </a:lnTo>
                  <a:lnTo>
                    <a:pt x="102550" y="76912"/>
                  </a:lnTo>
                  <a:close/>
                </a:path>
              </a:pathLst>
            </a:custGeom>
            <a:solidFill>
              <a:srgbClr val="FFE15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8656890" y="3862699"/>
              <a:ext cx="153824" cy="136733"/>
            </a:xfrm>
            <a:custGeom>
              <a:avLst/>
              <a:gdLst>
                <a:gd name="connsiteX0" fmla="*/ 51274 w 153824"/>
                <a:gd name="connsiteY0" fmla="*/ 0 h 136733"/>
                <a:gd name="connsiteX1" fmla="*/ 0 w 153824"/>
                <a:gd name="connsiteY1" fmla="*/ 42729 h 136733"/>
                <a:gd name="connsiteX2" fmla="*/ 85458 w 153824"/>
                <a:gd name="connsiteY2" fmla="*/ 102550 h 136733"/>
                <a:gd name="connsiteX3" fmla="*/ 153824 w 153824"/>
                <a:gd name="connsiteY3" fmla="*/ 136733 h 136733"/>
                <a:gd name="connsiteX4" fmla="*/ 51274 w 153824"/>
                <a:gd name="connsiteY4" fmla="*/ 0 h 13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24" h="136733">
                  <a:moveTo>
                    <a:pt x="51274" y="0"/>
                  </a:moveTo>
                  <a:lnTo>
                    <a:pt x="0" y="42729"/>
                  </a:lnTo>
                  <a:lnTo>
                    <a:pt x="85458" y="102550"/>
                  </a:lnTo>
                  <a:lnTo>
                    <a:pt x="153824" y="136733"/>
                  </a:lnTo>
                  <a:lnTo>
                    <a:pt x="51274" y="0"/>
                  </a:lnTo>
                  <a:close/>
                </a:path>
              </a:pathLst>
            </a:custGeom>
            <a:solidFill>
              <a:srgbClr val="FFE15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8699619" y="4127619"/>
              <a:ext cx="136732" cy="153824"/>
            </a:xfrm>
            <a:custGeom>
              <a:avLst/>
              <a:gdLst>
                <a:gd name="connsiteX0" fmla="*/ 68366 w 136732"/>
                <a:gd name="connsiteY0" fmla="*/ 0 h 153824"/>
                <a:gd name="connsiteX1" fmla="*/ 0 w 136732"/>
                <a:gd name="connsiteY1" fmla="*/ 76912 h 153824"/>
                <a:gd name="connsiteX2" fmla="*/ 25637 w 136732"/>
                <a:gd name="connsiteY2" fmla="*/ 153824 h 153824"/>
                <a:gd name="connsiteX3" fmla="*/ 136732 w 136732"/>
                <a:gd name="connsiteY3" fmla="*/ 59820 h 153824"/>
                <a:gd name="connsiteX4" fmla="*/ 68366 w 136732"/>
                <a:gd name="connsiteY4" fmla="*/ 0 h 15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32" h="153824">
                  <a:moveTo>
                    <a:pt x="68366" y="0"/>
                  </a:moveTo>
                  <a:lnTo>
                    <a:pt x="0" y="76912"/>
                  </a:lnTo>
                  <a:lnTo>
                    <a:pt x="25637" y="153824"/>
                  </a:lnTo>
                  <a:lnTo>
                    <a:pt x="136732" y="59820"/>
                  </a:lnTo>
                  <a:lnTo>
                    <a:pt x="68366" y="0"/>
                  </a:lnTo>
                  <a:close/>
                </a:path>
              </a:pathLst>
            </a:custGeom>
            <a:solidFill>
              <a:srgbClr val="FFE15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cxnSp>
          <p:nvCxnSpPr>
            <p:cNvPr id="276" name="Straight Connector 275"/>
            <p:cNvCxnSpPr/>
            <p:nvPr/>
          </p:nvCxnSpPr>
          <p:spPr>
            <a:xfrm flipH="1">
              <a:off x="8665436" y="4529271"/>
              <a:ext cx="34183" cy="2563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flipH="1">
              <a:off x="8609888" y="4648912"/>
              <a:ext cx="47002" cy="13673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flipH="1">
              <a:off x="8904718" y="5106112"/>
              <a:ext cx="59820" cy="9827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Freeform 278"/>
            <p:cNvSpPr/>
            <p:nvPr/>
          </p:nvSpPr>
          <p:spPr>
            <a:xfrm>
              <a:off x="8451791" y="4811282"/>
              <a:ext cx="128187" cy="94004"/>
            </a:xfrm>
            <a:custGeom>
              <a:avLst/>
              <a:gdLst>
                <a:gd name="connsiteX0" fmla="*/ 128187 w 128187"/>
                <a:gd name="connsiteY0" fmla="*/ 0 h 94004"/>
                <a:gd name="connsiteX1" fmla="*/ 68366 w 128187"/>
                <a:gd name="connsiteY1" fmla="*/ 94004 h 94004"/>
                <a:gd name="connsiteX2" fmla="*/ 0 w 128187"/>
                <a:gd name="connsiteY2" fmla="*/ 51275 h 94004"/>
                <a:gd name="connsiteX3" fmla="*/ 128187 w 128187"/>
                <a:gd name="connsiteY3" fmla="*/ 0 h 94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187" h="94004">
                  <a:moveTo>
                    <a:pt x="128187" y="0"/>
                  </a:moveTo>
                  <a:lnTo>
                    <a:pt x="68366" y="94004"/>
                  </a:lnTo>
                  <a:lnTo>
                    <a:pt x="0" y="51275"/>
                  </a:lnTo>
                  <a:lnTo>
                    <a:pt x="128187" y="0"/>
                  </a:lnTo>
                  <a:close/>
                </a:path>
              </a:pathLst>
            </a:custGeom>
            <a:solidFill>
              <a:srgbClr val="FFE15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8383424" y="5306938"/>
              <a:ext cx="470019" cy="341832"/>
            </a:xfrm>
            <a:custGeom>
              <a:avLst/>
              <a:gdLst>
                <a:gd name="connsiteX0" fmla="*/ 384561 w 470019"/>
                <a:gd name="connsiteY0" fmla="*/ 0 h 341832"/>
                <a:gd name="connsiteX1" fmla="*/ 273466 w 470019"/>
                <a:gd name="connsiteY1" fmla="*/ 25638 h 341832"/>
                <a:gd name="connsiteX2" fmla="*/ 188008 w 470019"/>
                <a:gd name="connsiteY2" fmla="*/ 17092 h 341832"/>
                <a:gd name="connsiteX3" fmla="*/ 290557 w 470019"/>
                <a:gd name="connsiteY3" fmla="*/ 153825 h 341832"/>
                <a:gd name="connsiteX4" fmla="*/ 222191 w 470019"/>
                <a:gd name="connsiteY4" fmla="*/ 222191 h 341832"/>
                <a:gd name="connsiteX5" fmla="*/ 0 w 470019"/>
                <a:gd name="connsiteY5" fmla="*/ 341832 h 341832"/>
                <a:gd name="connsiteX6" fmla="*/ 290557 w 470019"/>
                <a:gd name="connsiteY6" fmla="*/ 256374 h 341832"/>
                <a:gd name="connsiteX7" fmla="*/ 410198 w 470019"/>
                <a:gd name="connsiteY7" fmla="*/ 247828 h 341832"/>
                <a:gd name="connsiteX8" fmla="*/ 470019 w 470019"/>
                <a:gd name="connsiteY8" fmla="*/ 188008 h 341832"/>
                <a:gd name="connsiteX9" fmla="*/ 367469 w 470019"/>
                <a:gd name="connsiteY9" fmla="*/ 68367 h 341832"/>
                <a:gd name="connsiteX10" fmla="*/ 384561 w 470019"/>
                <a:gd name="connsiteY10" fmla="*/ 0 h 34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0019" h="341832">
                  <a:moveTo>
                    <a:pt x="384561" y="0"/>
                  </a:moveTo>
                  <a:lnTo>
                    <a:pt x="273466" y="25638"/>
                  </a:lnTo>
                  <a:lnTo>
                    <a:pt x="188008" y="17092"/>
                  </a:lnTo>
                  <a:lnTo>
                    <a:pt x="290557" y="153825"/>
                  </a:lnTo>
                  <a:lnTo>
                    <a:pt x="222191" y="222191"/>
                  </a:lnTo>
                  <a:lnTo>
                    <a:pt x="0" y="341832"/>
                  </a:lnTo>
                  <a:lnTo>
                    <a:pt x="290557" y="256374"/>
                  </a:lnTo>
                  <a:lnTo>
                    <a:pt x="410198" y="247828"/>
                  </a:lnTo>
                  <a:lnTo>
                    <a:pt x="470019" y="188008"/>
                  </a:lnTo>
                  <a:lnTo>
                    <a:pt x="367469" y="68367"/>
                  </a:lnTo>
                  <a:lnTo>
                    <a:pt x="384561" y="0"/>
                  </a:lnTo>
                  <a:close/>
                </a:path>
              </a:pathLst>
            </a:custGeom>
            <a:solidFill>
              <a:srgbClr val="FFE15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  <p:sp>
          <p:nvSpPr>
            <p:cNvPr id="281" name="Oval 280"/>
            <p:cNvSpPr/>
            <p:nvPr/>
          </p:nvSpPr>
          <p:spPr>
            <a:xfrm>
              <a:off x="8614161" y="4450934"/>
              <a:ext cx="119641" cy="51275"/>
            </a:xfrm>
            <a:prstGeom prst="ellipse">
              <a:avLst/>
            </a:prstGeom>
            <a:solidFill>
              <a:srgbClr val="FFE15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DIN Next LT Pro" pitchFamily="34" charset="0"/>
              </a:endParaRPr>
            </a:p>
          </p:txBody>
        </p:sp>
      </p:grpSp>
      <p:sp>
        <p:nvSpPr>
          <p:cNvPr id="282" name="Freeform 281"/>
          <p:cNvSpPr/>
          <p:nvPr/>
        </p:nvSpPr>
        <p:spPr>
          <a:xfrm>
            <a:off x="4865688" y="2786063"/>
            <a:ext cx="387350" cy="215900"/>
          </a:xfrm>
          <a:custGeom>
            <a:avLst/>
            <a:gdLst>
              <a:gd name="connsiteX0" fmla="*/ 2187723 w 2640650"/>
              <a:gd name="connsiteY0" fmla="*/ 136733 h 1247686"/>
              <a:gd name="connsiteX1" fmla="*/ 1965533 w 2640650"/>
              <a:gd name="connsiteY1" fmla="*/ 282012 h 1247686"/>
              <a:gd name="connsiteX2" fmla="*/ 1657884 w 2640650"/>
              <a:gd name="connsiteY2" fmla="*/ 282012 h 1247686"/>
              <a:gd name="connsiteX3" fmla="*/ 1333144 w 2640650"/>
              <a:gd name="connsiteY3" fmla="*/ 145279 h 1247686"/>
              <a:gd name="connsiteX4" fmla="*/ 1247686 w 2640650"/>
              <a:gd name="connsiteY4" fmla="*/ 0 h 1247686"/>
              <a:gd name="connsiteX5" fmla="*/ 982766 w 2640650"/>
              <a:gd name="connsiteY5" fmla="*/ 68367 h 1247686"/>
              <a:gd name="connsiteX6" fmla="*/ 683663 w 2640650"/>
              <a:gd name="connsiteY6" fmla="*/ 222191 h 1247686"/>
              <a:gd name="connsiteX7" fmla="*/ 444381 w 2640650"/>
              <a:gd name="connsiteY7" fmla="*/ 230737 h 1247686"/>
              <a:gd name="connsiteX8" fmla="*/ 546931 w 2640650"/>
              <a:gd name="connsiteY8" fmla="*/ 290557 h 1247686"/>
              <a:gd name="connsiteX9" fmla="*/ 410198 w 2640650"/>
              <a:gd name="connsiteY9" fmla="*/ 358924 h 1247686"/>
              <a:gd name="connsiteX10" fmla="*/ 273465 w 2640650"/>
              <a:gd name="connsiteY10" fmla="*/ 384561 h 1247686"/>
              <a:gd name="connsiteX11" fmla="*/ 94004 w 2640650"/>
              <a:gd name="connsiteY11" fmla="*/ 341832 h 1247686"/>
              <a:gd name="connsiteX12" fmla="*/ 0 w 2640650"/>
              <a:gd name="connsiteY12" fmla="*/ 572569 h 1247686"/>
              <a:gd name="connsiteX13" fmla="*/ 111095 w 2640650"/>
              <a:gd name="connsiteY13" fmla="*/ 564023 h 1247686"/>
              <a:gd name="connsiteX14" fmla="*/ 59820 w 2640650"/>
              <a:gd name="connsiteY14" fmla="*/ 769122 h 1247686"/>
              <a:gd name="connsiteX15" fmla="*/ 162370 w 2640650"/>
              <a:gd name="connsiteY15" fmla="*/ 863126 h 1247686"/>
              <a:gd name="connsiteX16" fmla="*/ 119641 w 2640650"/>
              <a:gd name="connsiteY16" fmla="*/ 1008404 h 1247686"/>
              <a:gd name="connsiteX17" fmla="*/ 435835 w 2640650"/>
              <a:gd name="connsiteY17" fmla="*/ 1128045 h 1247686"/>
              <a:gd name="connsiteX18" fmla="*/ 598205 w 2640650"/>
              <a:gd name="connsiteY18" fmla="*/ 1247686 h 1247686"/>
              <a:gd name="connsiteX19" fmla="*/ 640934 w 2640650"/>
              <a:gd name="connsiteY19" fmla="*/ 1051133 h 1247686"/>
              <a:gd name="connsiteX20" fmla="*/ 837488 w 2640650"/>
              <a:gd name="connsiteY20" fmla="*/ 1170774 h 1247686"/>
              <a:gd name="connsiteX21" fmla="*/ 1016949 w 2640650"/>
              <a:gd name="connsiteY21" fmla="*/ 1196412 h 1247686"/>
              <a:gd name="connsiteX22" fmla="*/ 1213503 w 2640650"/>
              <a:gd name="connsiteY22" fmla="*/ 1110954 h 1247686"/>
              <a:gd name="connsiteX23" fmla="*/ 1367327 w 2640650"/>
              <a:gd name="connsiteY23" fmla="*/ 1085316 h 1247686"/>
              <a:gd name="connsiteX24" fmla="*/ 1367327 w 2640650"/>
              <a:gd name="connsiteY24" fmla="*/ 1085316 h 1247686"/>
              <a:gd name="connsiteX25" fmla="*/ 1401510 w 2640650"/>
              <a:gd name="connsiteY25" fmla="*/ 1247686 h 1247686"/>
              <a:gd name="connsiteX26" fmla="*/ 1589518 w 2640650"/>
              <a:gd name="connsiteY26" fmla="*/ 1085316 h 1247686"/>
              <a:gd name="connsiteX27" fmla="*/ 1666430 w 2640650"/>
              <a:gd name="connsiteY27" fmla="*/ 1085316 h 1247686"/>
              <a:gd name="connsiteX28" fmla="*/ 1743342 w 2640650"/>
              <a:gd name="connsiteY28" fmla="*/ 991313 h 1247686"/>
              <a:gd name="connsiteX29" fmla="*/ 1880075 w 2640650"/>
              <a:gd name="connsiteY29" fmla="*/ 1145137 h 1247686"/>
              <a:gd name="connsiteX30" fmla="*/ 1982624 w 2640650"/>
              <a:gd name="connsiteY30" fmla="*/ 1068225 h 1247686"/>
              <a:gd name="connsiteX31" fmla="*/ 2230452 w 2640650"/>
              <a:gd name="connsiteY31" fmla="*/ 940038 h 1247686"/>
              <a:gd name="connsiteX32" fmla="*/ 2384277 w 2640650"/>
              <a:gd name="connsiteY32" fmla="*/ 982767 h 1247686"/>
              <a:gd name="connsiteX33" fmla="*/ 2623559 w 2640650"/>
              <a:gd name="connsiteY33" fmla="*/ 1008404 h 1247686"/>
              <a:gd name="connsiteX34" fmla="*/ 2640650 w 2640650"/>
              <a:gd name="connsiteY34" fmla="*/ 675118 h 1247686"/>
              <a:gd name="connsiteX35" fmla="*/ 2640650 w 2640650"/>
              <a:gd name="connsiteY35" fmla="*/ 512748 h 1247686"/>
              <a:gd name="connsiteX36" fmla="*/ 2538101 w 2640650"/>
              <a:gd name="connsiteY36" fmla="*/ 461473 h 1247686"/>
              <a:gd name="connsiteX37" fmla="*/ 2503918 w 2640650"/>
              <a:gd name="connsiteY37" fmla="*/ 264920 h 1247686"/>
              <a:gd name="connsiteX38" fmla="*/ 2418460 w 2640650"/>
              <a:gd name="connsiteY38" fmla="*/ 119642 h 1247686"/>
              <a:gd name="connsiteX39" fmla="*/ 2324456 w 2640650"/>
              <a:gd name="connsiteY39" fmla="*/ 162370 h 1247686"/>
              <a:gd name="connsiteX40" fmla="*/ 2187723 w 2640650"/>
              <a:gd name="connsiteY40" fmla="*/ 136733 h 124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640650" h="1247686">
                <a:moveTo>
                  <a:pt x="2187723" y="136733"/>
                </a:moveTo>
                <a:lnTo>
                  <a:pt x="1965533" y="282012"/>
                </a:lnTo>
                <a:lnTo>
                  <a:pt x="1657884" y="282012"/>
                </a:lnTo>
                <a:lnTo>
                  <a:pt x="1333144" y="145279"/>
                </a:lnTo>
                <a:lnTo>
                  <a:pt x="1247686" y="0"/>
                </a:lnTo>
                <a:lnTo>
                  <a:pt x="982766" y="68367"/>
                </a:lnTo>
                <a:lnTo>
                  <a:pt x="683663" y="222191"/>
                </a:lnTo>
                <a:lnTo>
                  <a:pt x="444381" y="230737"/>
                </a:lnTo>
                <a:lnTo>
                  <a:pt x="546931" y="290557"/>
                </a:lnTo>
                <a:lnTo>
                  <a:pt x="410198" y="358924"/>
                </a:lnTo>
                <a:lnTo>
                  <a:pt x="273465" y="384561"/>
                </a:lnTo>
                <a:lnTo>
                  <a:pt x="94004" y="341832"/>
                </a:lnTo>
                <a:lnTo>
                  <a:pt x="0" y="572569"/>
                </a:lnTo>
                <a:lnTo>
                  <a:pt x="111095" y="564023"/>
                </a:lnTo>
                <a:lnTo>
                  <a:pt x="59820" y="769122"/>
                </a:lnTo>
                <a:lnTo>
                  <a:pt x="162370" y="863126"/>
                </a:lnTo>
                <a:lnTo>
                  <a:pt x="119641" y="1008404"/>
                </a:lnTo>
                <a:lnTo>
                  <a:pt x="435835" y="1128045"/>
                </a:lnTo>
                <a:lnTo>
                  <a:pt x="598205" y="1247686"/>
                </a:lnTo>
                <a:lnTo>
                  <a:pt x="640934" y="1051133"/>
                </a:lnTo>
                <a:lnTo>
                  <a:pt x="837488" y="1170774"/>
                </a:lnTo>
                <a:lnTo>
                  <a:pt x="1016949" y="1196412"/>
                </a:lnTo>
                <a:lnTo>
                  <a:pt x="1213503" y="1110954"/>
                </a:lnTo>
                <a:lnTo>
                  <a:pt x="1367327" y="1085316"/>
                </a:lnTo>
                <a:lnTo>
                  <a:pt x="1367327" y="1085316"/>
                </a:lnTo>
                <a:lnTo>
                  <a:pt x="1401510" y="1247686"/>
                </a:lnTo>
                <a:lnTo>
                  <a:pt x="1589518" y="1085316"/>
                </a:lnTo>
                <a:lnTo>
                  <a:pt x="1666430" y="1085316"/>
                </a:lnTo>
                <a:lnTo>
                  <a:pt x="1743342" y="991313"/>
                </a:lnTo>
                <a:lnTo>
                  <a:pt x="1880075" y="1145137"/>
                </a:lnTo>
                <a:lnTo>
                  <a:pt x="1982624" y="1068225"/>
                </a:lnTo>
                <a:lnTo>
                  <a:pt x="2230452" y="940038"/>
                </a:lnTo>
                <a:lnTo>
                  <a:pt x="2384277" y="982767"/>
                </a:lnTo>
                <a:lnTo>
                  <a:pt x="2623559" y="1008404"/>
                </a:lnTo>
                <a:lnTo>
                  <a:pt x="2640650" y="675118"/>
                </a:lnTo>
                <a:lnTo>
                  <a:pt x="2640650" y="512748"/>
                </a:lnTo>
                <a:lnTo>
                  <a:pt x="2538101" y="461473"/>
                </a:lnTo>
                <a:lnTo>
                  <a:pt x="2503918" y="264920"/>
                </a:lnTo>
                <a:lnTo>
                  <a:pt x="2418460" y="119642"/>
                </a:lnTo>
                <a:lnTo>
                  <a:pt x="2324456" y="162370"/>
                </a:lnTo>
                <a:lnTo>
                  <a:pt x="2187723" y="136733"/>
                </a:lnTo>
                <a:close/>
              </a:path>
            </a:pathLst>
          </a:custGeom>
          <a:solidFill>
            <a:srgbClr val="FFE155"/>
          </a:solidFill>
          <a:ln w="31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860" tIns="16930" rIns="33860" bIns="16930" anchor="ctr"/>
          <a:lstStyle/>
          <a:p>
            <a:pPr algn="ctr">
              <a:defRPr/>
            </a:pPr>
            <a:endParaRPr lang="en-GB">
              <a:latin typeface="DIN Next LT Pro" pitchFamily="34" charset="0"/>
            </a:endParaRPr>
          </a:p>
        </p:txBody>
      </p:sp>
      <p:sp>
        <p:nvSpPr>
          <p:cNvPr id="283" name="Freeform 282"/>
          <p:cNvSpPr/>
          <p:nvPr/>
        </p:nvSpPr>
        <p:spPr>
          <a:xfrm>
            <a:off x="4413250" y="2973388"/>
            <a:ext cx="100013" cy="179387"/>
          </a:xfrm>
          <a:custGeom>
            <a:avLst/>
            <a:gdLst>
              <a:gd name="connsiteX0" fmla="*/ 747346 w 896815"/>
              <a:gd name="connsiteY0" fmla="*/ 123092 h 2066192"/>
              <a:gd name="connsiteX1" fmla="*/ 633046 w 896815"/>
              <a:gd name="connsiteY1" fmla="*/ 254977 h 2066192"/>
              <a:gd name="connsiteX2" fmla="*/ 501161 w 896815"/>
              <a:gd name="connsiteY2" fmla="*/ 0 h 2066192"/>
              <a:gd name="connsiteX3" fmla="*/ 334108 w 896815"/>
              <a:gd name="connsiteY3" fmla="*/ 123092 h 2066192"/>
              <a:gd name="connsiteX4" fmla="*/ 175846 w 896815"/>
              <a:gd name="connsiteY4" fmla="*/ 175846 h 2066192"/>
              <a:gd name="connsiteX5" fmla="*/ 193431 w 896815"/>
              <a:gd name="connsiteY5" fmla="*/ 861646 h 2066192"/>
              <a:gd name="connsiteX6" fmla="*/ 43961 w 896815"/>
              <a:gd name="connsiteY6" fmla="*/ 967154 h 2066192"/>
              <a:gd name="connsiteX7" fmla="*/ 0 w 896815"/>
              <a:gd name="connsiteY7" fmla="*/ 1134208 h 2066192"/>
              <a:gd name="connsiteX8" fmla="*/ 378069 w 896815"/>
              <a:gd name="connsiteY8" fmla="*/ 1556238 h 2066192"/>
              <a:gd name="connsiteX9" fmla="*/ 369277 w 896815"/>
              <a:gd name="connsiteY9" fmla="*/ 2066192 h 2066192"/>
              <a:gd name="connsiteX10" fmla="*/ 606669 w 896815"/>
              <a:gd name="connsiteY10" fmla="*/ 1951892 h 2066192"/>
              <a:gd name="connsiteX11" fmla="*/ 580292 w 896815"/>
              <a:gd name="connsiteY11" fmla="*/ 1626577 h 2066192"/>
              <a:gd name="connsiteX12" fmla="*/ 808892 w 896815"/>
              <a:gd name="connsiteY12" fmla="*/ 1459523 h 2066192"/>
              <a:gd name="connsiteX13" fmla="*/ 896815 w 896815"/>
              <a:gd name="connsiteY13" fmla="*/ 1301262 h 2066192"/>
              <a:gd name="connsiteX14" fmla="*/ 756138 w 896815"/>
              <a:gd name="connsiteY14" fmla="*/ 1099038 h 2066192"/>
              <a:gd name="connsiteX15" fmla="*/ 545123 w 896815"/>
              <a:gd name="connsiteY15" fmla="*/ 1072662 h 2066192"/>
              <a:gd name="connsiteX16" fmla="*/ 545123 w 896815"/>
              <a:gd name="connsiteY16" fmla="*/ 949569 h 2066192"/>
              <a:gd name="connsiteX17" fmla="*/ 624254 w 896815"/>
              <a:gd name="connsiteY17" fmla="*/ 817685 h 2066192"/>
              <a:gd name="connsiteX18" fmla="*/ 817685 w 896815"/>
              <a:gd name="connsiteY18" fmla="*/ 729762 h 2066192"/>
              <a:gd name="connsiteX19" fmla="*/ 826477 w 896815"/>
              <a:gd name="connsiteY19" fmla="*/ 562708 h 2066192"/>
              <a:gd name="connsiteX20" fmla="*/ 589085 w 896815"/>
              <a:gd name="connsiteY20" fmla="*/ 474785 h 2066192"/>
              <a:gd name="connsiteX21" fmla="*/ 659423 w 896815"/>
              <a:gd name="connsiteY21" fmla="*/ 342900 h 2066192"/>
              <a:gd name="connsiteX22" fmla="*/ 773723 w 896815"/>
              <a:gd name="connsiteY22" fmla="*/ 263769 h 2066192"/>
              <a:gd name="connsiteX23" fmla="*/ 773723 w 896815"/>
              <a:gd name="connsiteY23" fmla="*/ 175846 h 2066192"/>
              <a:gd name="connsiteX24" fmla="*/ 747346 w 896815"/>
              <a:gd name="connsiteY24" fmla="*/ 123092 h 206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96815" h="2066192">
                <a:moveTo>
                  <a:pt x="747346" y="123092"/>
                </a:moveTo>
                <a:lnTo>
                  <a:pt x="633046" y="254977"/>
                </a:lnTo>
                <a:lnTo>
                  <a:pt x="501161" y="0"/>
                </a:lnTo>
                <a:lnTo>
                  <a:pt x="334108" y="123092"/>
                </a:lnTo>
                <a:lnTo>
                  <a:pt x="175846" y="175846"/>
                </a:lnTo>
                <a:lnTo>
                  <a:pt x="193431" y="861646"/>
                </a:lnTo>
                <a:lnTo>
                  <a:pt x="43961" y="967154"/>
                </a:lnTo>
                <a:lnTo>
                  <a:pt x="0" y="1134208"/>
                </a:lnTo>
                <a:lnTo>
                  <a:pt x="378069" y="1556238"/>
                </a:lnTo>
                <a:lnTo>
                  <a:pt x="369277" y="2066192"/>
                </a:lnTo>
                <a:lnTo>
                  <a:pt x="606669" y="1951892"/>
                </a:lnTo>
                <a:lnTo>
                  <a:pt x="580292" y="1626577"/>
                </a:lnTo>
                <a:lnTo>
                  <a:pt x="808892" y="1459523"/>
                </a:lnTo>
                <a:lnTo>
                  <a:pt x="896815" y="1301262"/>
                </a:lnTo>
                <a:lnTo>
                  <a:pt x="756138" y="1099038"/>
                </a:lnTo>
                <a:lnTo>
                  <a:pt x="545123" y="1072662"/>
                </a:lnTo>
                <a:lnTo>
                  <a:pt x="545123" y="949569"/>
                </a:lnTo>
                <a:lnTo>
                  <a:pt x="624254" y="817685"/>
                </a:lnTo>
                <a:lnTo>
                  <a:pt x="817685" y="729762"/>
                </a:lnTo>
                <a:lnTo>
                  <a:pt x="826477" y="562708"/>
                </a:lnTo>
                <a:lnTo>
                  <a:pt x="589085" y="474785"/>
                </a:lnTo>
                <a:lnTo>
                  <a:pt x="659423" y="342900"/>
                </a:lnTo>
                <a:lnTo>
                  <a:pt x="773723" y="263769"/>
                </a:lnTo>
                <a:lnTo>
                  <a:pt x="773723" y="175846"/>
                </a:lnTo>
                <a:lnTo>
                  <a:pt x="747346" y="123092"/>
                </a:lnTo>
                <a:close/>
              </a:path>
            </a:pathLst>
          </a:custGeom>
          <a:solidFill>
            <a:srgbClr val="FFE155"/>
          </a:solidFill>
          <a:ln w="31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860" tIns="16930" rIns="33860" bIns="16930" anchor="ctr"/>
          <a:lstStyle/>
          <a:p>
            <a:pPr algn="ctr">
              <a:defRPr/>
            </a:pPr>
            <a:endParaRPr lang="en-GB">
              <a:latin typeface="DIN Next LT Pro" pitchFamily="34" charset="0"/>
            </a:endParaRPr>
          </a:p>
        </p:txBody>
      </p:sp>
      <p:sp>
        <p:nvSpPr>
          <p:cNvPr id="284" name="Freeform 283"/>
          <p:cNvSpPr/>
          <p:nvPr/>
        </p:nvSpPr>
        <p:spPr>
          <a:xfrm>
            <a:off x="6062663" y="2374900"/>
            <a:ext cx="1471612" cy="1125538"/>
          </a:xfrm>
          <a:custGeom>
            <a:avLst/>
            <a:gdLst>
              <a:gd name="connsiteX0" fmla="*/ 1239141 w 5512038"/>
              <a:gd name="connsiteY0" fmla="*/ 666572 h 4230168"/>
              <a:gd name="connsiteX1" fmla="*/ 1162228 w 5512038"/>
              <a:gd name="connsiteY1" fmla="*/ 777667 h 4230168"/>
              <a:gd name="connsiteX2" fmla="*/ 1093862 w 5512038"/>
              <a:gd name="connsiteY2" fmla="*/ 786213 h 4230168"/>
              <a:gd name="connsiteX3" fmla="*/ 1068225 w 5512038"/>
              <a:gd name="connsiteY3" fmla="*/ 948583 h 4230168"/>
              <a:gd name="connsiteX4" fmla="*/ 888763 w 5512038"/>
              <a:gd name="connsiteY4" fmla="*/ 948583 h 4230168"/>
              <a:gd name="connsiteX5" fmla="*/ 794759 w 5512038"/>
              <a:gd name="connsiteY5" fmla="*/ 1102407 h 4230168"/>
              <a:gd name="connsiteX6" fmla="*/ 760576 w 5512038"/>
              <a:gd name="connsiteY6" fmla="*/ 1213502 h 4230168"/>
              <a:gd name="connsiteX7" fmla="*/ 606752 w 5512038"/>
              <a:gd name="connsiteY7" fmla="*/ 1256231 h 4230168"/>
              <a:gd name="connsiteX8" fmla="*/ 649481 w 5512038"/>
              <a:gd name="connsiteY8" fmla="*/ 1478422 h 4230168"/>
              <a:gd name="connsiteX9" fmla="*/ 495656 w 5512038"/>
              <a:gd name="connsiteY9" fmla="*/ 1674975 h 4230168"/>
              <a:gd name="connsiteX10" fmla="*/ 358924 w 5512038"/>
              <a:gd name="connsiteY10" fmla="*/ 1820254 h 4230168"/>
              <a:gd name="connsiteX11" fmla="*/ 119642 w 5512038"/>
              <a:gd name="connsiteY11" fmla="*/ 1854437 h 4230168"/>
              <a:gd name="connsiteX12" fmla="*/ 8546 w 5512038"/>
              <a:gd name="connsiteY12" fmla="*/ 1931349 h 4230168"/>
              <a:gd name="connsiteX13" fmla="*/ 0 w 5512038"/>
              <a:gd name="connsiteY13" fmla="*/ 2127902 h 4230168"/>
              <a:gd name="connsiteX14" fmla="*/ 102550 w 5512038"/>
              <a:gd name="connsiteY14" fmla="*/ 2076628 h 4230168"/>
              <a:gd name="connsiteX15" fmla="*/ 94004 w 5512038"/>
              <a:gd name="connsiteY15" fmla="*/ 2247544 h 4230168"/>
              <a:gd name="connsiteX16" fmla="*/ 282012 w 5512038"/>
              <a:gd name="connsiteY16" fmla="*/ 2384276 h 4230168"/>
              <a:gd name="connsiteX17" fmla="*/ 282012 w 5512038"/>
              <a:gd name="connsiteY17" fmla="*/ 2469734 h 4230168"/>
              <a:gd name="connsiteX18" fmla="*/ 418744 w 5512038"/>
              <a:gd name="connsiteY18" fmla="*/ 2469734 h 4230168"/>
              <a:gd name="connsiteX19" fmla="*/ 512748 w 5512038"/>
              <a:gd name="connsiteY19" fmla="*/ 2444097 h 4230168"/>
              <a:gd name="connsiteX20" fmla="*/ 640935 w 5512038"/>
              <a:gd name="connsiteY20" fmla="*/ 2529555 h 4230168"/>
              <a:gd name="connsiteX21" fmla="*/ 521294 w 5512038"/>
              <a:gd name="connsiteY21" fmla="*/ 2606467 h 4230168"/>
              <a:gd name="connsiteX22" fmla="*/ 452928 w 5512038"/>
              <a:gd name="connsiteY22" fmla="*/ 2734654 h 4230168"/>
              <a:gd name="connsiteX23" fmla="*/ 538385 w 5512038"/>
              <a:gd name="connsiteY23" fmla="*/ 2837203 h 4230168"/>
              <a:gd name="connsiteX24" fmla="*/ 470019 w 5512038"/>
              <a:gd name="connsiteY24" fmla="*/ 2922661 h 4230168"/>
              <a:gd name="connsiteX25" fmla="*/ 598206 w 5512038"/>
              <a:gd name="connsiteY25" fmla="*/ 3085031 h 4230168"/>
              <a:gd name="connsiteX26" fmla="*/ 752030 w 5512038"/>
              <a:gd name="connsiteY26" fmla="*/ 3110669 h 4230168"/>
              <a:gd name="connsiteX27" fmla="*/ 786214 w 5512038"/>
              <a:gd name="connsiteY27" fmla="*/ 3102123 h 4230168"/>
              <a:gd name="connsiteX28" fmla="*/ 1042587 w 5512038"/>
              <a:gd name="connsiteY28" fmla="*/ 3324314 h 4230168"/>
              <a:gd name="connsiteX29" fmla="*/ 1179320 w 5512038"/>
              <a:gd name="connsiteY29" fmla="*/ 3392680 h 4230168"/>
              <a:gd name="connsiteX30" fmla="*/ 1418602 w 5512038"/>
              <a:gd name="connsiteY30" fmla="*/ 3367043 h 4230168"/>
              <a:gd name="connsiteX31" fmla="*/ 1452785 w 5512038"/>
              <a:gd name="connsiteY31" fmla="*/ 3332859 h 4230168"/>
              <a:gd name="connsiteX32" fmla="*/ 1700614 w 5512038"/>
              <a:gd name="connsiteY32" fmla="*/ 3418317 h 4230168"/>
              <a:gd name="connsiteX33" fmla="*/ 1768980 w 5512038"/>
              <a:gd name="connsiteY33" fmla="*/ 3247401 h 4230168"/>
              <a:gd name="connsiteX34" fmla="*/ 1974079 w 5512038"/>
              <a:gd name="connsiteY34" fmla="*/ 3170489 h 4230168"/>
              <a:gd name="connsiteX35" fmla="*/ 2033899 w 5512038"/>
              <a:gd name="connsiteY35" fmla="*/ 3204673 h 4230168"/>
              <a:gd name="connsiteX36" fmla="*/ 2102266 w 5512038"/>
              <a:gd name="connsiteY36" fmla="*/ 3358497 h 4230168"/>
              <a:gd name="connsiteX37" fmla="*/ 2221907 w 5512038"/>
              <a:gd name="connsiteY37" fmla="*/ 3358497 h 4230168"/>
              <a:gd name="connsiteX38" fmla="*/ 2221907 w 5512038"/>
              <a:gd name="connsiteY38" fmla="*/ 3461046 h 4230168"/>
              <a:gd name="connsiteX39" fmla="*/ 2221907 w 5512038"/>
              <a:gd name="connsiteY39" fmla="*/ 3529413 h 4230168"/>
              <a:gd name="connsiteX40" fmla="*/ 2204815 w 5512038"/>
              <a:gd name="connsiteY40" fmla="*/ 3819970 h 4230168"/>
              <a:gd name="connsiteX41" fmla="*/ 2256090 w 5512038"/>
              <a:gd name="connsiteY41" fmla="*/ 3837061 h 4230168"/>
              <a:gd name="connsiteX42" fmla="*/ 2307365 w 5512038"/>
              <a:gd name="connsiteY42" fmla="*/ 3982340 h 4230168"/>
              <a:gd name="connsiteX43" fmla="*/ 2401369 w 5512038"/>
              <a:gd name="connsiteY43" fmla="*/ 4093435 h 4230168"/>
              <a:gd name="connsiteX44" fmla="*/ 2597922 w 5512038"/>
              <a:gd name="connsiteY44" fmla="*/ 4110527 h 4230168"/>
              <a:gd name="connsiteX45" fmla="*/ 2512464 w 5512038"/>
              <a:gd name="connsiteY45" fmla="*/ 4025069 h 4230168"/>
              <a:gd name="connsiteX46" fmla="*/ 2717563 w 5512038"/>
              <a:gd name="connsiteY46" fmla="*/ 3965248 h 4230168"/>
              <a:gd name="connsiteX47" fmla="*/ 2905571 w 5512038"/>
              <a:gd name="connsiteY47" fmla="*/ 3922519 h 4230168"/>
              <a:gd name="connsiteX48" fmla="*/ 3050849 w 5512038"/>
              <a:gd name="connsiteY48" fmla="*/ 4033615 h 4230168"/>
              <a:gd name="connsiteX49" fmla="*/ 3213219 w 5512038"/>
              <a:gd name="connsiteY49" fmla="*/ 4093435 h 4230168"/>
              <a:gd name="connsiteX50" fmla="*/ 3281585 w 5512038"/>
              <a:gd name="connsiteY50" fmla="*/ 4136164 h 4230168"/>
              <a:gd name="connsiteX51" fmla="*/ 3315769 w 5512038"/>
              <a:gd name="connsiteY51" fmla="*/ 4230168 h 4230168"/>
              <a:gd name="connsiteX52" fmla="*/ 3375589 w 5512038"/>
              <a:gd name="connsiteY52" fmla="*/ 4110527 h 4230168"/>
              <a:gd name="connsiteX53" fmla="*/ 3572142 w 5512038"/>
              <a:gd name="connsiteY53" fmla="*/ 4025069 h 4230168"/>
              <a:gd name="connsiteX54" fmla="*/ 3606326 w 5512038"/>
              <a:gd name="connsiteY54" fmla="*/ 3879790 h 4230168"/>
              <a:gd name="connsiteX55" fmla="*/ 3666146 w 5512038"/>
              <a:gd name="connsiteY55" fmla="*/ 3982340 h 4230168"/>
              <a:gd name="connsiteX56" fmla="*/ 3811425 w 5512038"/>
              <a:gd name="connsiteY56" fmla="*/ 3965248 h 4230168"/>
              <a:gd name="connsiteX57" fmla="*/ 4195985 w 5512038"/>
              <a:gd name="connsiteY57" fmla="*/ 3546504 h 4230168"/>
              <a:gd name="connsiteX58" fmla="*/ 4366901 w 5512038"/>
              <a:gd name="connsiteY58" fmla="*/ 3136306 h 4230168"/>
              <a:gd name="connsiteX59" fmla="*/ 4178894 w 5512038"/>
              <a:gd name="connsiteY59" fmla="*/ 3110669 h 4230168"/>
              <a:gd name="connsiteX60" fmla="*/ 4341264 w 5512038"/>
              <a:gd name="connsiteY60" fmla="*/ 3025211 h 4230168"/>
              <a:gd name="connsiteX61" fmla="*/ 4298535 w 5512038"/>
              <a:gd name="connsiteY61" fmla="*/ 2982482 h 4230168"/>
              <a:gd name="connsiteX62" fmla="*/ 4289989 w 5512038"/>
              <a:gd name="connsiteY62" fmla="*/ 2922661 h 4230168"/>
              <a:gd name="connsiteX63" fmla="*/ 4375447 w 5512038"/>
              <a:gd name="connsiteY63" fmla="*/ 2914116 h 4230168"/>
              <a:gd name="connsiteX64" fmla="*/ 4213077 w 5512038"/>
              <a:gd name="connsiteY64" fmla="*/ 2751745 h 4230168"/>
              <a:gd name="connsiteX65" fmla="*/ 4178894 w 5512038"/>
              <a:gd name="connsiteY65" fmla="*/ 2589375 h 4230168"/>
              <a:gd name="connsiteX66" fmla="*/ 4101982 w 5512038"/>
              <a:gd name="connsiteY66" fmla="*/ 2503917 h 4230168"/>
              <a:gd name="connsiteX67" fmla="*/ 4230169 w 5512038"/>
              <a:gd name="connsiteY67" fmla="*/ 2341547 h 4230168"/>
              <a:gd name="connsiteX68" fmla="*/ 4392539 w 5512038"/>
              <a:gd name="connsiteY68" fmla="*/ 2290273 h 4230168"/>
              <a:gd name="connsiteX69" fmla="*/ 4358356 w 5512038"/>
              <a:gd name="connsiteY69" fmla="*/ 2230452 h 4230168"/>
              <a:gd name="connsiteX70" fmla="*/ 4238714 w 5512038"/>
              <a:gd name="connsiteY70" fmla="*/ 2162086 h 4230168"/>
              <a:gd name="connsiteX71" fmla="*/ 4153256 w 5512038"/>
              <a:gd name="connsiteY71" fmla="*/ 2264635 h 4230168"/>
              <a:gd name="connsiteX72" fmla="*/ 4050707 w 5512038"/>
              <a:gd name="connsiteY72" fmla="*/ 2187723 h 4230168"/>
              <a:gd name="connsiteX73" fmla="*/ 3982341 w 5512038"/>
              <a:gd name="connsiteY73" fmla="*/ 2102265 h 4230168"/>
              <a:gd name="connsiteX74" fmla="*/ 3973795 w 5512038"/>
              <a:gd name="connsiteY74" fmla="*/ 2016807 h 4230168"/>
              <a:gd name="connsiteX75" fmla="*/ 4127619 w 5512038"/>
              <a:gd name="connsiteY75" fmla="*/ 2016807 h 4230168"/>
              <a:gd name="connsiteX76" fmla="*/ 4238714 w 5512038"/>
              <a:gd name="connsiteY76" fmla="*/ 1811708 h 4230168"/>
              <a:gd name="connsiteX77" fmla="*/ 4341264 w 5512038"/>
              <a:gd name="connsiteY77" fmla="*/ 1777525 h 4230168"/>
              <a:gd name="connsiteX78" fmla="*/ 4307081 w 5512038"/>
              <a:gd name="connsiteY78" fmla="*/ 1956987 h 4230168"/>
              <a:gd name="connsiteX79" fmla="*/ 4307081 w 5512038"/>
              <a:gd name="connsiteY79" fmla="*/ 2042444 h 4230168"/>
              <a:gd name="connsiteX80" fmla="*/ 4606184 w 5512038"/>
              <a:gd name="connsiteY80" fmla="*/ 1905712 h 4230168"/>
              <a:gd name="connsiteX81" fmla="*/ 4794191 w 5512038"/>
              <a:gd name="connsiteY81" fmla="*/ 1657884 h 4230168"/>
              <a:gd name="connsiteX82" fmla="*/ 4871103 w 5512038"/>
              <a:gd name="connsiteY82" fmla="*/ 1674975 h 4230168"/>
              <a:gd name="connsiteX83" fmla="*/ 5024928 w 5512038"/>
              <a:gd name="connsiteY83" fmla="*/ 1555334 h 4230168"/>
              <a:gd name="connsiteX84" fmla="*/ 5118931 w 5512038"/>
              <a:gd name="connsiteY84" fmla="*/ 1538243 h 4230168"/>
              <a:gd name="connsiteX85" fmla="*/ 5204389 w 5512038"/>
              <a:gd name="connsiteY85" fmla="*/ 1538243 h 4230168"/>
              <a:gd name="connsiteX86" fmla="*/ 5212935 w 5512038"/>
              <a:gd name="connsiteY86" fmla="*/ 1367327 h 4230168"/>
              <a:gd name="connsiteX87" fmla="*/ 5247118 w 5512038"/>
              <a:gd name="connsiteY87" fmla="*/ 1196411 h 4230168"/>
              <a:gd name="connsiteX88" fmla="*/ 5392397 w 5512038"/>
              <a:gd name="connsiteY88" fmla="*/ 1170773 h 4230168"/>
              <a:gd name="connsiteX89" fmla="*/ 5512038 w 5512038"/>
              <a:gd name="connsiteY89" fmla="*/ 837487 h 4230168"/>
              <a:gd name="connsiteX90" fmla="*/ 5332576 w 5512038"/>
              <a:gd name="connsiteY90" fmla="*/ 854579 h 4230168"/>
              <a:gd name="connsiteX91" fmla="*/ 5238572 w 5512038"/>
              <a:gd name="connsiteY91" fmla="*/ 905854 h 4230168"/>
              <a:gd name="connsiteX92" fmla="*/ 5153114 w 5512038"/>
              <a:gd name="connsiteY92" fmla="*/ 820396 h 4230168"/>
              <a:gd name="connsiteX93" fmla="*/ 5118931 w 5512038"/>
              <a:gd name="connsiteY93" fmla="*/ 734938 h 4230168"/>
              <a:gd name="connsiteX94" fmla="*/ 4871103 w 5512038"/>
              <a:gd name="connsiteY94" fmla="*/ 564022 h 4230168"/>
              <a:gd name="connsiteX95" fmla="*/ 4742916 w 5512038"/>
              <a:gd name="connsiteY95" fmla="*/ 222190 h 4230168"/>
              <a:gd name="connsiteX96" fmla="*/ 4469451 w 5512038"/>
              <a:gd name="connsiteY96" fmla="*/ 0 h 4230168"/>
              <a:gd name="connsiteX97" fmla="*/ 4178894 w 5512038"/>
              <a:gd name="connsiteY97" fmla="*/ 59820 h 4230168"/>
              <a:gd name="connsiteX98" fmla="*/ 4247260 w 5512038"/>
              <a:gd name="connsiteY98" fmla="*/ 222190 h 4230168"/>
              <a:gd name="connsiteX99" fmla="*/ 4238714 w 5512038"/>
              <a:gd name="connsiteY99" fmla="*/ 273465 h 4230168"/>
              <a:gd name="connsiteX100" fmla="*/ 4170348 w 5512038"/>
              <a:gd name="connsiteY100" fmla="*/ 333286 h 4230168"/>
              <a:gd name="connsiteX101" fmla="*/ 4144711 w 5512038"/>
              <a:gd name="connsiteY101" fmla="*/ 461473 h 4230168"/>
              <a:gd name="connsiteX102" fmla="*/ 4127619 w 5512038"/>
              <a:gd name="connsiteY102" fmla="*/ 564022 h 4230168"/>
              <a:gd name="connsiteX103" fmla="*/ 3965249 w 5512038"/>
              <a:gd name="connsiteY103" fmla="*/ 615297 h 4230168"/>
              <a:gd name="connsiteX104" fmla="*/ 3837062 w 5512038"/>
              <a:gd name="connsiteY104" fmla="*/ 606751 h 4230168"/>
              <a:gd name="connsiteX105" fmla="*/ 3794333 w 5512038"/>
              <a:gd name="connsiteY105" fmla="*/ 837487 h 4230168"/>
              <a:gd name="connsiteX106" fmla="*/ 4016524 w 5512038"/>
              <a:gd name="connsiteY106" fmla="*/ 811850 h 4230168"/>
              <a:gd name="connsiteX107" fmla="*/ 4178894 w 5512038"/>
              <a:gd name="connsiteY107" fmla="*/ 1025495 h 4230168"/>
              <a:gd name="connsiteX108" fmla="*/ 3999432 w 5512038"/>
              <a:gd name="connsiteY108" fmla="*/ 1025495 h 4230168"/>
              <a:gd name="connsiteX109" fmla="*/ 3794333 w 5512038"/>
              <a:gd name="connsiteY109" fmla="*/ 1179319 h 4230168"/>
              <a:gd name="connsiteX110" fmla="*/ 3674692 w 5512038"/>
              <a:gd name="connsiteY110" fmla="*/ 1179319 h 4230168"/>
              <a:gd name="connsiteX111" fmla="*/ 3614871 w 5512038"/>
              <a:gd name="connsiteY111" fmla="*/ 1273323 h 4230168"/>
              <a:gd name="connsiteX112" fmla="*/ 3469593 w 5512038"/>
              <a:gd name="connsiteY112" fmla="*/ 1256231 h 4230168"/>
              <a:gd name="connsiteX113" fmla="*/ 3409772 w 5512038"/>
              <a:gd name="connsiteY113" fmla="*/ 1392964 h 4230168"/>
              <a:gd name="connsiteX114" fmla="*/ 3409772 w 5512038"/>
              <a:gd name="connsiteY114" fmla="*/ 1392964 h 4230168"/>
              <a:gd name="connsiteX115" fmla="*/ 3307223 w 5512038"/>
              <a:gd name="connsiteY115" fmla="*/ 1546788 h 4230168"/>
              <a:gd name="connsiteX116" fmla="*/ 3170490 w 5512038"/>
              <a:gd name="connsiteY116" fmla="*/ 1606609 h 4230168"/>
              <a:gd name="connsiteX117" fmla="*/ 2973937 w 5512038"/>
              <a:gd name="connsiteY117" fmla="*/ 1580972 h 4230168"/>
              <a:gd name="connsiteX118" fmla="*/ 2854296 w 5512038"/>
              <a:gd name="connsiteY118" fmla="*/ 1717704 h 4230168"/>
              <a:gd name="connsiteX119" fmla="*/ 2691926 w 5512038"/>
              <a:gd name="connsiteY119" fmla="*/ 1666430 h 4230168"/>
              <a:gd name="connsiteX120" fmla="*/ 2529556 w 5512038"/>
              <a:gd name="connsiteY120" fmla="*/ 1555334 h 4230168"/>
              <a:gd name="connsiteX121" fmla="*/ 2333002 w 5512038"/>
              <a:gd name="connsiteY121" fmla="*/ 1580972 h 4230168"/>
              <a:gd name="connsiteX122" fmla="*/ 2059537 w 5512038"/>
              <a:gd name="connsiteY122" fmla="*/ 1546788 h 4230168"/>
              <a:gd name="connsiteX123" fmla="*/ 1956987 w 5512038"/>
              <a:gd name="connsiteY123" fmla="*/ 1401510 h 4230168"/>
              <a:gd name="connsiteX124" fmla="*/ 1871529 w 5512038"/>
              <a:gd name="connsiteY124" fmla="*/ 1307506 h 4230168"/>
              <a:gd name="connsiteX125" fmla="*/ 1726251 w 5512038"/>
              <a:gd name="connsiteY125" fmla="*/ 1247686 h 4230168"/>
              <a:gd name="connsiteX126" fmla="*/ 1598064 w 5512038"/>
              <a:gd name="connsiteY126" fmla="*/ 1204957 h 4230168"/>
              <a:gd name="connsiteX127" fmla="*/ 1563881 w 5512038"/>
              <a:gd name="connsiteY127" fmla="*/ 1068224 h 4230168"/>
              <a:gd name="connsiteX128" fmla="*/ 1538243 w 5512038"/>
              <a:gd name="connsiteY128" fmla="*/ 957129 h 4230168"/>
              <a:gd name="connsiteX129" fmla="*/ 1358782 w 5512038"/>
              <a:gd name="connsiteY129" fmla="*/ 837487 h 4230168"/>
              <a:gd name="connsiteX130" fmla="*/ 1316053 w 5512038"/>
              <a:gd name="connsiteY130" fmla="*/ 649480 h 4230168"/>
              <a:gd name="connsiteX131" fmla="*/ 1239141 w 5512038"/>
              <a:gd name="connsiteY131" fmla="*/ 666572 h 423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5512038" h="4230168">
                <a:moveTo>
                  <a:pt x="1239141" y="666572"/>
                </a:moveTo>
                <a:lnTo>
                  <a:pt x="1162228" y="777667"/>
                </a:lnTo>
                <a:lnTo>
                  <a:pt x="1093862" y="786213"/>
                </a:lnTo>
                <a:lnTo>
                  <a:pt x="1068225" y="948583"/>
                </a:lnTo>
                <a:lnTo>
                  <a:pt x="888763" y="948583"/>
                </a:lnTo>
                <a:lnTo>
                  <a:pt x="794759" y="1102407"/>
                </a:lnTo>
                <a:lnTo>
                  <a:pt x="760576" y="1213502"/>
                </a:lnTo>
                <a:lnTo>
                  <a:pt x="606752" y="1256231"/>
                </a:lnTo>
                <a:lnTo>
                  <a:pt x="649481" y="1478422"/>
                </a:lnTo>
                <a:lnTo>
                  <a:pt x="495656" y="1674975"/>
                </a:lnTo>
                <a:lnTo>
                  <a:pt x="358924" y="1820254"/>
                </a:lnTo>
                <a:lnTo>
                  <a:pt x="119642" y="1854437"/>
                </a:lnTo>
                <a:lnTo>
                  <a:pt x="8546" y="1931349"/>
                </a:lnTo>
                <a:lnTo>
                  <a:pt x="0" y="2127902"/>
                </a:lnTo>
                <a:lnTo>
                  <a:pt x="102550" y="2076628"/>
                </a:lnTo>
                <a:lnTo>
                  <a:pt x="94004" y="2247544"/>
                </a:lnTo>
                <a:lnTo>
                  <a:pt x="282012" y="2384276"/>
                </a:lnTo>
                <a:lnTo>
                  <a:pt x="282012" y="2469734"/>
                </a:lnTo>
                <a:lnTo>
                  <a:pt x="418744" y="2469734"/>
                </a:lnTo>
                <a:lnTo>
                  <a:pt x="512748" y="2444097"/>
                </a:lnTo>
                <a:lnTo>
                  <a:pt x="640935" y="2529555"/>
                </a:lnTo>
                <a:lnTo>
                  <a:pt x="521294" y="2606467"/>
                </a:lnTo>
                <a:lnTo>
                  <a:pt x="452928" y="2734654"/>
                </a:lnTo>
                <a:lnTo>
                  <a:pt x="538385" y="2837203"/>
                </a:lnTo>
                <a:lnTo>
                  <a:pt x="470019" y="2922661"/>
                </a:lnTo>
                <a:lnTo>
                  <a:pt x="598206" y="3085031"/>
                </a:lnTo>
                <a:lnTo>
                  <a:pt x="752030" y="3110669"/>
                </a:lnTo>
                <a:lnTo>
                  <a:pt x="786214" y="3102123"/>
                </a:lnTo>
                <a:lnTo>
                  <a:pt x="1042587" y="3324314"/>
                </a:lnTo>
                <a:lnTo>
                  <a:pt x="1179320" y="3392680"/>
                </a:lnTo>
                <a:lnTo>
                  <a:pt x="1418602" y="3367043"/>
                </a:lnTo>
                <a:lnTo>
                  <a:pt x="1452785" y="3332859"/>
                </a:lnTo>
                <a:lnTo>
                  <a:pt x="1700614" y="3418317"/>
                </a:lnTo>
                <a:lnTo>
                  <a:pt x="1768980" y="3247401"/>
                </a:lnTo>
                <a:lnTo>
                  <a:pt x="1974079" y="3170489"/>
                </a:lnTo>
                <a:lnTo>
                  <a:pt x="2033899" y="3204673"/>
                </a:lnTo>
                <a:lnTo>
                  <a:pt x="2102266" y="3358497"/>
                </a:lnTo>
                <a:lnTo>
                  <a:pt x="2221907" y="3358497"/>
                </a:lnTo>
                <a:lnTo>
                  <a:pt x="2221907" y="3461046"/>
                </a:lnTo>
                <a:lnTo>
                  <a:pt x="2221907" y="3529413"/>
                </a:lnTo>
                <a:lnTo>
                  <a:pt x="2204815" y="3819970"/>
                </a:lnTo>
                <a:lnTo>
                  <a:pt x="2256090" y="3837061"/>
                </a:lnTo>
                <a:lnTo>
                  <a:pt x="2307365" y="3982340"/>
                </a:lnTo>
                <a:lnTo>
                  <a:pt x="2401369" y="4093435"/>
                </a:lnTo>
                <a:lnTo>
                  <a:pt x="2597922" y="4110527"/>
                </a:lnTo>
                <a:lnTo>
                  <a:pt x="2512464" y="4025069"/>
                </a:lnTo>
                <a:lnTo>
                  <a:pt x="2717563" y="3965248"/>
                </a:lnTo>
                <a:lnTo>
                  <a:pt x="2905571" y="3922519"/>
                </a:lnTo>
                <a:lnTo>
                  <a:pt x="3050849" y="4033615"/>
                </a:lnTo>
                <a:lnTo>
                  <a:pt x="3213219" y="4093435"/>
                </a:lnTo>
                <a:lnTo>
                  <a:pt x="3281585" y="4136164"/>
                </a:lnTo>
                <a:lnTo>
                  <a:pt x="3315769" y="4230168"/>
                </a:lnTo>
                <a:lnTo>
                  <a:pt x="3375589" y="4110527"/>
                </a:lnTo>
                <a:lnTo>
                  <a:pt x="3572142" y="4025069"/>
                </a:lnTo>
                <a:lnTo>
                  <a:pt x="3606326" y="3879790"/>
                </a:lnTo>
                <a:lnTo>
                  <a:pt x="3666146" y="3982340"/>
                </a:lnTo>
                <a:lnTo>
                  <a:pt x="3811425" y="3965248"/>
                </a:lnTo>
                <a:lnTo>
                  <a:pt x="4195985" y="3546504"/>
                </a:lnTo>
                <a:lnTo>
                  <a:pt x="4366901" y="3136306"/>
                </a:lnTo>
                <a:lnTo>
                  <a:pt x="4178894" y="3110669"/>
                </a:lnTo>
                <a:lnTo>
                  <a:pt x="4341264" y="3025211"/>
                </a:lnTo>
                <a:lnTo>
                  <a:pt x="4298535" y="2982482"/>
                </a:lnTo>
                <a:lnTo>
                  <a:pt x="4289989" y="2922661"/>
                </a:lnTo>
                <a:lnTo>
                  <a:pt x="4375447" y="2914116"/>
                </a:lnTo>
                <a:lnTo>
                  <a:pt x="4213077" y="2751745"/>
                </a:lnTo>
                <a:lnTo>
                  <a:pt x="4178894" y="2589375"/>
                </a:lnTo>
                <a:lnTo>
                  <a:pt x="4101982" y="2503917"/>
                </a:lnTo>
                <a:lnTo>
                  <a:pt x="4230169" y="2341547"/>
                </a:lnTo>
                <a:lnTo>
                  <a:pt x="4392539" y="2290273"/>
                </a:lnTo>
                <a:lnTo>
                  <a:pt x="4358356" y="2230452"/>
                </a:lnTo>
                <a:lnTo>
                  <a:pt x="4238714" y="2162086"/>
                </a:lnTo>
                <a:lnTo>
                  <a:pt x="4153256" y="2264635"/>
                </a:lnTo>
                <a:lnTo>
                  <a:pt x="4050707" y="2187723"/>
                </a:lnTo>
                <a:lnTo>
                  <a:pt x="3982341" y="2102265"/>
                </a:lnTo>
                <a:lnTo>
                  <a:pt x="3973795" y="2016807"/>
                </a:lnTo>
                <a:lnTo>
                  <a:pt x="4127619" y="2016807"/>
                </a:lnTo>
                <a:lnTo>
                  <a:pt x="4238714" y="1811708"/>
                </a:lnTo>
                <a:lnTo>
                  <a:pt x="4341264" y="1777525"/>
                </a:lnTo>
                <a:lnTo>
                  <a:pt x="4307081" y="1956987"/>
                </a:lnTo>
                <a:lnTo>
                  <a:pt x="4307081" y="2042444"/>
                </a:lnTo>
                <a:lnTo>
                  <a:pt x="4606184" y="1905712"/>
                </a:lnTo>
                <a:lnTo>
                  <a:pt x="4794191" y="1657884"/>
                </a:lnTo>
                <a:lnTo>
                  <a:pt x="4871103" y="1674975"/>
                </a:lnTo>
                <a:lnTo>
                  <a:pt x="5024928" y="1555334"/>
                </a:lnTo>
                <a:lnTo>
                  <a:pt x="5118931" y="1538243"/>
                </a:lnTo>
                <a:lnTo>
                  <a:pt x="5204389" y="1538243"/>
                </a:lnTo>
                <a:lnTo>
                  <a:pt x="5212935" y="1367327"/>
                </a:lnTo>
                <a:lnTo>
                  <a:pt x="5247118" y="1196411"/>
                </a:lnTo>
                <a:lnTo>
                  <a:pt x="5392397" y="1170773"/>
                </a:lnTo>
                <a:lnTo>
                  <a:pt x="5512038" y="837487"/>
                </a:lnTo>
                <a:lnTo>
                  <a:pt x="5332576" y="854579"/>
                </a:lnTo>
                <a:lnTo>
                  <a:pt x="5238572" y="905854"/>
                </a:lnTo>
                <a:lnTo>
                  <a:pt x="5153114" y="820396"/>
                </a:lnTo>
                <a:lnTo>
                  <a:pt x="5118931" y="734938"/>
                </a:lnTo>
                <a:lnTo>
                  <a:pt x="4871103" y="564022"/>
                </a:lnTo>
                <a:lnTo>
                  <a:pt x="4742916" y="222190"/>
                </a:lnTo>
                <a:lnTo>
                  <a:pt x="4469451" y="0"/>
                </a:lnTo>
                <a:lnTo>
                  <a:pt x="4178894" y="59820"/>
                </a:lnTo>
                <a:lnTo>
                  <a:pt x="4247260" y="222190"/>
                </a:lnTo>
                <a:lnTo>
                  <a:pt x="4238714" y="273465"/>
                </a:lnTo>
                <a:lnTo>
                  <a:pt x="4170348" y="333286"/>
                </a:lnTo>
                <a:lnTo>
                  <a:pt x="4144711" y="461473"/>
                </a:lnTo>
                <a:lnTo>
                  <a:pt x="4127619" y="564022"/>
                </a:lnTo>
                <a:lnTo>
                  <a:pt x="3965249" y="615297"/>
                </a:lnTo>
                <a:lnTo>
                  <a:pt x="3837062" y="606751"/>
                </a:lnTo>
                <a:lnTo>
                  <a:pt x="3794333" y="837487"/>
                </a:lnTo>
                <a:lnTo>
                  <a:pt x="4016524" y="811850"/>
                </a:lnTo>
                <a:lnTo>
                  <a:pt x="4178894" y="1025495"/>
                </a:lnTo>
                <a:lnTo>
                  <a:pt x="3999432" y="1025495"/>
                </a:lnTo>
                <a:lnTo>
                  <a:pt x="3794333" y="1179319"/>
                </a:lnTo>
                <a:lnTo>
                  <a:pt x="3674692" y="1179319"/>
                </a:lnTo>
                <a:lnTo>
                  <a:pt x="3614871" y="1273323"/>
                </a:lnTo>
                <a:lnTo>
                  <a:pt x="3469593" y="1256231"/>
                </a:lnTo>
                <a:lnTo>
                  <a:pt x="3409772" y="1392964"/>
                </a:lnTo>
                <a:lnTo>
                  <a:pt x="3409772" y="1392964"/>
                </a:lnTo>
                <a:lnTo>
                  <a:pt x="3307223" y="1546788"/>
                </a:lnTo>
                <a:lnTo>
                  <a:pt x="3170490" y="1606609"/>
                </a:lnTo>
                <a:lnTo>
                  <a:pt x="2973937" y="1580972"/>
                </a:lnTo>
                <a:lnTo>
                  <a:pt x="2854296" y="1717704"/>
                </a:lnTo>
                <a:lnTo>
                  <a:pt x="2691926" y="1666430"/>
                </a:lnTo>
                <a:lnTo>
                  <a:pt x="2529556" y="1555334"/>
                </a:lnTo>
                <a:lnTo>
                  <a:pt x="2333002" y="1580972"/>
                </a:lnTo>
                <a:lnTo>
                  <a:pt x="2059537" y="1546788"/>
                </a:lnTo>
                <a:lnTo>
                  <a:pt x="1956987" y="1401510"/>
                </a:lnTo>
                <a:lnTo>
                  <a:pt x="1871529" y="1307506"/>
                </a:lnTo>
                <a:lnTo>
                  <a:pt x="1726251" y="1247686"/>
                </a:lnTo>
                <a:lnTo>
                  <a:pt x="1598064" y="1204957"/>
                </a:lnTo>
                <a:lnTo>
                  <a:pt x="1563881" y="1068224"/>
                </a:lnTo>
                <a:lnTo>
                  <a:pt x="1538243" y="957129"/>
                </a:lnTo>
                <a:lnTo>
                  <a:pt x="1358782" y="837487"/>
                </a:lnTo>
                <a:lnTo>
                  <a:pt x="1316053" y="649480"/>
                </a:lnTo>
                <a:lnTo>
                  <a:pt x="1239141" y="666572"/>
                </a:lnTo>
                <a:close/>
              </a:path>
            </a:pathLst>
          </a:custGeom>
          <a:solidFill>
            <a:srgbClr val="FFE155"/>
          </a:solidFill>
          <a:ln w="31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860" tIns="16930" rIns="33860" bIns="16930" anchor="ctr"/>
          <a:lstStyle/>
          <a:p>
            <a:pPr algn="ctr">
              <a:defRPr/>
            </a:pPr>
            <a:endParaRPr lang="en-GB">
              <a:latin typeface="DIN Next LT Pro" pitchFamily="34" charset="0"/>
            </a:endParaRPr>
          </a:p>
        </p:txBody>
      </p:sp>
      <p:sp>
        <p:nvSpPr>
          <p:cNvPr id="23575" name="TextBox 285"/>
          <p:cNvSpPr txBox="1">
            <a:spLocks noChangeArrowheads="1"/>
          </p:cNvSpPr>
          <p:nvPr/>
        </p:nvSpPr>
        <p:spPr bwMode="auto">
          <a:xfrm>
            <a:off x="3395663" y="160338"/>
            <a:ext cx="144303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3860" tIns="16930" rIns="33860" bIns="16930">
            <a:spAutoFit/>
          </a:bodyPr>
          <a:lstStyle/>
          <a:p>
            <a:pPr algn="ctr"/>
            <a:r>
              <a:rPr lang="en-GB">
                <a:latin typeface="DIN Next LT Pro" pitchFamily="34" charset="0"/>
              </a:rPr>
              <a:t>Italy</a:t>
            </a:r>
          </a:p>
        </p:txBody>
      </p:sp>
      <p:sp>
        <p:nvSpPr>
          <p:cNvPr id="23576" name="TextBox 286"/>
          <p:cNvSpPr txBox="1">
            <a:spLocks noChangeArrowheads="1"/>
          </p:cNvSpPr>
          <p:nvPr/>
        </p:nvSpPr>
        <p:spPr bwMode="auto">
          <a:xfrm>
            <a:off x="5551488" y="177800"/>
            <a:ext cx="14446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3860" tIns="16930" rIns="33860" bIns="16930">
            <a:spAutoFit/>
          </a:bodyPr>
          <a:lstStyle/>
          <a:p>
            <a:pPr algn="ctr"/>
            <a:r>
              <a:rPr lang="en-GB">
                <a:latin typeface="DIN Next LT Pro" pitchFamily="34" charset="0"/>
              </a:rPr>
              <a:t>India</a:t>
            </a:r>
          </a:p>
        </p:txBody>
      </p:sp>
      <p:sp>
        <p:nvSpPr>
          <p:cNvPr id="23577" name="TextBox 287"/>
          <p:cNvSpPr txBox="1">
            <a:spLocks noChangeArrowheads="1"/>
          </p:cNvSpPr>
          <p:nvPr/>
        </p:nvSpPr>
        <p:spPr bwMode="auto">
          <a:xfrm>
            <a:off x="2024063" y="177800"/>
            <a:ext cx="144303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3860" tIns="16930" rIns="33860" bIns="16930">
            <a:spAutoFit/>
          </a:bodyPr>
          <a:lstStyle/>
          <a:p>
            <a:pPr algn="ctr"/>
            <a:r>
              <a:rPr lang="en-GB">
                <a:latin typeface="DIN Next LT Pro" pitchFamily="34" charset="0"/>
              </a:rPr>
              <a:t>France</a:t>
            </a:r>
          </a:p>
        </p:txBody>
      </p:sp>
      <p:sp>
        <p:nvSpPr>
          <p:cNvPr id="23578" name="TextBox 288"/>
          <p:cNvSpPr txBox="1">
            <a:spLocks noChangeArrowheads="1"/>
          </p:cNvSpPr>
          <p:nvPr/>
        </p:nvSpPr>
        <p:spPr bwMode="auto">
          <a:xfrm>
            <a:off x="5005388" y="6202363"/>
            <a:ext cx="1443037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3860" tIns="16930" rIns="33860" bIns="16930">
            <a:spAutoFit/>
          </a:bodyPr>
          <a:lstStyle/>
          <a:p>
            <a:pPr algn="ctr"/>
            <a:r>
              <a:rPr lang="en-GB">
                <a:latin typeface="DIN Next LT Pro" pitchFamily="34" charset="0"/>
              </a:rPr>
              <a:t>Cyprus</a:t>
            </a:r>
          </a:p>
        </p:txBody>
      </p:sp>
      <p:sp>
        <p:nvSpPr>
          <p:cNvPr id="23579" name="TextBox 289"/>
          <p:cNvSpPr txBox="1">
            <a:spLocks noChangeArrowheads="1"/>
          </p:cNvSpPr>
          <p:nvPr/>
        </p:nvSpPr>
        <p:spPr bwMode="auto">
          <a:xfrm>
            <a:off x="6186488" y="6210300"/>
            <a:ext cx="1443037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3860" tIns="16930" rIns="33860" bIns="16930">
            <a:spAutoFit/>
          </a:bodyPr>
          <a:lstStyle/>
          <a:p>
            <a:pPr algn="ctr"/>
            <a:r>
              <a:rPr lang="en-GB">
                <a:latin typeface="DIN Next LT Pro" pitchFamily="34" charset="0"/>
              </a:rPr>
              <a:t>Egypt</a:t>
            </a:r>
          </a:p>
        </p:txBody>
      </p:sp>
      <p:sp>
        <p:nvSpPr>
          <p:cNvPr id="23580" name="TextBox 290"/>
          <p:cNvSpPr txBox="1">
            <a:spLocks noChangeArrowheads="1"/>
          </p:cNvSpPr>
          <p:nvPr/>
        </p:nvSpPr>
        <p:spPr bwMode="auto">
          <a:xfrm>
            <a:off x="2489200" y="6207125"/>
            <a:ext cx="144303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3860" tIns="16930" rIns="33860" bIns="16930">
            <a:spAutoFit/>
          </a:bodyPr>
          <a:lstStyle/>
          <a:p>
            <a:pPr algn="ctr"/>
            <a:r>
              <a:rPr lang="en-GB">
                <a:latin typeface="DIN Next LT Pro" pitchFamily="34" charset="0"/>
              </a:rPr>
              <a:t>Morocco</a:t>
            </a:r>
          </a:p>
        </p:txBody>
      </p:sp>
      <p:sp>
        <p:nvSpPr>
          <p:cNvPr id="23581" name="TextBox 291"/>
          <p:cNvSpPr txBox="1">
            <a:spLocks noChangeArrowheads="1"/>
          </p:cNvSpPr>
          <p:nvPr/>
        </p:nvSpPr>
        <p:spPr bwMode="auto">
          <a:xfrm>
            <a:off x="604838" y="171450"/>
            <a:ext cx="144462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3860" tIns="16930" rIns="33860" bIns="16930">
            <a:spAutoFit/>
          </a:bodyPr>
          <a:lstStyle/>
          <a:p>
            <a:pPr algn="ctr"/>
            <a:r>
              <a:rPr lang="en-GB">
                <a:latin typeface="DIN Next LT Pro" pitchFamily="34" charset="0"/>
              </a:rPr>
              <a:t>Spain</a:t>
            </a:r>
          </a:p>
        </p:txBody>
      </p:sp>
      <p:sp>
        <p:nvSpPr>
          <p:cNvPr id="23582" name="TextBox 292"/>
          <p:cNvSpPr txBox="1">
            <a:spLocks noChangeArrowheads="1"/>
          </p:cNvSpPr>
          <p:nvPr/>
        </p:nvSpPr>
        <p:spPr bwMode="auto">
          <a:xfrm>
            <a:off x="28575" y="6207125"/>
            <a:ext cx="298291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3860" tIns="16930" rIns="33860" bIns="16930">
            <a:spAutoFit/>
          </a:bodyPr>
          <a:lstStyle/>
          <a:p>
            <a:pPr algn="ctr"/>
            <a:r>
              <a:rPr lang="en-GB">
                <a:latin typeface="DIN Next LT Pro" pitchFamily="34" charset="0"/>
              </a:rPr>
              <a:t>The Caribbean </a:t>
            </a:r>
          </a:p>
        </p:txBody>
      </p:sp>
      <p:sp>
        <p:nvSpPr>
          <p:cNvPr id="23583" name="TextBox 293"/>
          <p:cNvSpPr txBox="1">
            <a:spLocks noChangeArrowheads="1"/>
          </p:cNvSpPr>
          <p:nvPr/>
        </p:nvSpPr>
        <p:spPr bwMode="auto">
          <a:xfrm>
            <a:off x="4511675" y="171450"/>
            <a:ext cx="144303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3860" tIns="16930" rIns="33860" bIns="16930">
            <a:spAutoFit/>
          </a:bodyPr>
          <a:lstStyle/>
          <a:p>
            <a:pPr algn="ctr"/>
            <a:r>
              <a:rPr lang="en-GB">
                <a:latin typeface="DIN Next LT Pro" pitchFamily="34" charset="0"/>
              </a:rPr>
              <a:t>Turkey</a:t>
            </a:r>
          </a:p>
        </p:txBody>
      </p:sp>
      <p:sp>
        <p:nvSpPr>
          <p:cNvPr id="23584" name="TextBox 294"/>
          <p:cNvSpPr txBox="1">
            <a:spLocks noChangeArrowheads="1"/>
          </p:cNvSpPr>
          <p:nvPr/>
        </p:nvSpPr>
        <p:spPr bwMode="auto">
          <a:xfrm>
            <a:off x="3746500" y="6207125"/>
            <a:ext cx="144303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3860" tIns="16930" rIns="33860" bIns="16930">
            <a:spAutoFit/>
          </a:bodyPr>
          <a:lstStyle/>
          <a:p>
            <a:pPr algn="ctr"/>
            <a:r>
              <a:rPr lang="en-GB">
                <a:latin typeface="DIN Next LT Pro" pitchFamily="34" charset="0"/>
              </a:rPr>
              <a:t>Tunisia</a:t>
            </a:r>
          </a:p>
        </p:txBody>
      </p:sp>
      <p:sp>
        <p:nvSpPr>
          <p:cNvPr id="23585" name="TextBox 295"/>
          <p:cNvSpPr txBox="1">
            <a:spLocks noChangeArrowheads="1"/>
          </p:cNvSpPr>
          <p:nvPr/>
        </p:nvSpPr>
        <p:spPr bwMode="auto">
          <a:xfrm>
            <a:off x="6975475" y="177800"/>
            <a:ext cx="14446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3860" tIns="16930" rIns="33860" bIns="16930">
            <a:spAutoFit/>
          </a:bodyPr>
          <a:lstStyle/>
          <a:p>
            <a:pPr algn="ctr"/>
            <a:r>
              <a:rPr lang="en-GB">
                <a:latin typeface="DIN Next LT Pro" pitchFamily="34" charset="0"/>
              </a:rPr>
              <a:t>China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84325" y="504825"/>
            <a:ext cx="2551113" cy="2351088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>
            <a:off x="2795588" y="496888"/>
            <a:ext cx="1484312" cy="2141537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>
            <a:endCxn id="251" idx="34"/>
          </p:cNvCxnSpPr>
          <p:nvPr/>
        </p:nvCxnSpPr>
        <p:spPr>
          <a:xfrm>
            <a:off x="4164013" y="514350"/>
            <a:ext cx="412750" cy="2297113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 flipH="1">
            <a:off x="6186488" y="493713"/>
            <a:ext cx="130175" cy="2946400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 flipH="1">
            <a:off x="5067300" y="455613"/>
            <a:ext cx="193675" cy="2470150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/>
          <p:nvPr/>
        </p:nvCxnSpPr>
        <p:spPr>
          <a:xfrm flipH="1">
            <a:off x="6834188" y="473075"/>
            <a:ext cx="906462" cy="2566988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>
            <a:stCxn id="23579" idx="0"/>
          </p:cNvCxnSpPr>
          <p:nvPr/>
        </p:nvCxnSpPr>
        <p:spPr>
          <a:xfrm flipH="1" flipV="1">
            <a:off x="4935538" y="3309938"/>
            <a:ext cx="1973262" cy="2900362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/>
          <p:nvPr/>
        </p:nvCxnSpPr>
        <p:spPr>
          <a:xfrm flipH="1" flipV="1">
            <a:off x="4824413" y="3079750"/>
            <a:ext cx="823912" cy="3094038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/>
          <p:cNvCxnSpPr>
            <a:stCxn id="23584" idx="0"/>
            <a:endCxn id="283" idx="15"/>
          </p:cNvCxnSpPr>
          <p:nvPr/>
        </p:nvCxnSpPr>
        <p:spPr>
          <a:xfrm flipV="1">
            <a:off x="4467225" y="3067050"/>
            <a:ext cx="7938" cy="3140075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/>
          <p:nvPr/>
        </p:nvCxnSpPr>
        <p:spPr>
          <a:xfrm flipV="1">
            <a:off x="3259138" y="3152775"/>
            <a:ext cx="804862" cy="3055938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>
            <a:endCxn id="264" idx="7"/>
          </p:cNvCxnSpPr>
          <p:nvPr/>
        </p:nvCxnSpPr>
        <p:spPr>
          <a:xfrm flipV="1">
            <a:off x="1625600" y="3603625"/>
            <a:ext cx="781050" cy="2535238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0015"/>
            <a:ext cx="9144000" cy="213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23728" y="2420888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The End!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1328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Love in a Mist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5656" y="321297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err="1" smtClean="0"/>
              <a:t>Nigella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damascena</a:t>
            </a:r>
            <a:endParaRPr lang="en-GB" sz="2400" i="1" dirty="0"/>
          </a:p>
        </p:txBody>
      </p:sp>
      <p:pic>
        <p:nvPicPr>
          <p:cNvPr id="5121" name="Picture 1" descr="http://christinesallotment.files.wordpress.com/2011/05/allotment-spring-2011-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916832"/>
            <a:ext cx="2306684" cy="236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0015"/>
            <a:ext cx="9144000" cy="213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hangthebankers.com/wp-content/uploads/2012/08/cucumb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2348880"/>
            <a:ext cx="3071482" cy="2085628"/>
          </a:xfrm>
          <a:prstGeom prst="rect">
            <a:avLst/>
          </a:prstGeom>
          <a:noFill/>
        </p:spPr>
      </p:pic>
      <p:pic>
        <p:nvPicPr>
          <p:cNvPr id="4098" name="Picture 2" descr="http://media.heliohosted.com/plugins/Clipart/ClipartStock1/water%20pistol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988840"/>
            <a:ext cx="3333750" cy="253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27687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Squirting Cucumber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3429000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err="1"/>
              <a:t>Ecballium</a:t>
            </a:r>
            <a:r>
              <a:rPr lang="en-GB" sz="2400" i="1" dirty="0"/>
              <a:t> elaterium </a:t>
            </a:r>
          </a:p>
          <a:p>
            <a:endParaRPr lang="en-GB" dirty="0"/>
          </a:p>
        </p:txBody>
      </p:sp>
      <p:pic>
        <p:nvPicPr>
          <p:cNvPr id="18434" name="Picture 1" descr="http://www.visoflora.com/images/original/ecballium-elaterium-visoflora-61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132856"/>
            <a:ext cx="2086942" cy="217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0015"/>
            <a:ext cx="9144000" cy="213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2204864"/>
            <a:ext cx="2160240" cy="1800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458" name="Picture 2" descr="http://www.barlifeuk.com/barlifesite/wp-content/uploads/2011/08/bristol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700808"/>
            <a:ext cx="2243733" cy="2754896"/>
          </a:xfrm>
          <a:prstGeom prst="rect">
            <a:avLst/>
          </a:prstGeom>
          <a:noFill/>
        </p:spPr>
      </p:pic>
      <p:pic>
        <p:nvPicPr>
          <p:cNvPr id="19460" name="Picture 4" descr="http://www.athleat.co.uk/user/Grass_back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2276872"/>
            <a:ext cx="2555776" cy="1596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996952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Green Bristle Grass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378904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err="1" smtClean="0"/>
              <a:t>Setaria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viridis</a:t>
            </a:r>
            <a:endParaRPr lang="en-GB" sz="2400" i="1" dirty="0"/>
          </a:p>
        </p:txBody>
      </p:sp>
      <p:pic>
        <p:nvPicPr>
          <p:cNvPr id="20482" name="Picture 3" descr="http://botanicavirtual.udl.es/fam/poacies/ima/setaria_viridis5_jr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5" y="2276872"/>
            <a:ext cx="2436129" cy="260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tutor2u.net/blog/images/uploads/t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060848"/>
            <a:ext cx="1905000" cy="1905000"/>
          </a:xfrm>
          <a:prstGeom prst="rect">
            <a:avLst/>
          </a:prstGeom>
          <a:noFill/>
        </p:spPr>
      </p:pic>
      <p:pic>
        <p:nvPicPr>
          <p:cNvPr id="21510" name="Picture 6" descr="http://www.qacps.k12.md.us/ces/clipart/Carson%20Dellosa%20Clipart/Carson%20Dellosa%20Learning%20Themes/Images/Color%20Images/Transportation/SAILBO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124744"/>
            <a:ext cx="2838450" cy="3933826"/>
          </a:xfrm>
          <a:prstGeom prst="rect">
            <a:avLst/>
          </a:prstGeom>
          <a:noFill/>
        </p:spPr>
      </p:pic>
      <p:pic>
        <p:nvPicPr>
          <p:cNvPr id="21512" name="Picture 8" descr="http://www.bbcgoodfood.com/content/knowhow/glossary/flour/imag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2204864"/>
            <a:ext cx="2678831" cy="1887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27687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Tassel </a:t>
            </a:r>
            <a:r>
              <a:rPr lang="en-GB" sz="4000" dirty="0"/>
              <a:t>F</a:t>
            </a:r>
            <a:r>
              <a:rPr lang="en-GB" sz="4000" dirty="0" smtClean="0"/>
              <a:t>lower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321297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err="1" smtClean="0"/>
              <a:t>Amaranthus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caudatus</a:t>
            </a:r>
            <a:endParaRPr lang="en-GB" sz="2400" i="1" dirty="0"/>
          </a:p>
        </p:txBody>
      </p:sp>
      <p:pic>
        <p:nvPicPr>
          <p:cNvPr id="23554" name="Picture 4" descr="http://upload.wikimedia.org/wikipedia/commons/6/60/3834_-_Amaranthus_caudatus_(Zieramaranth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44824"/>
            <a:ext cx="2323257" cy="242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0015"/>
            <a:ext cx="9144000" cy="213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79</Words>
  <Application>Microsoft Office PowerPoint</Application>
  <PresentationFormat>On-screen Show (4:3)</PresentationFormat>
  <Paragraphs>40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Seeds of Change: growing a living history of Bristol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Piotr Minge</dc:creator>
  <cp:lastModifiedBy>mc12480</cp:lastModifiedBy>
  <cp:revision>47</cp:revision>
  <dcterms:created xsi:type="dcterms:W3CDTF">2013-02-19T17:23:38Z</dcterms:created>
  <dcterms:modified xsi:type="dcterms:W3CDTF">2013-03-28T15:52:51Z</dcterms:modified>
</cp:coreProperties>
</file>