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1"/>
  </p:handoutMasterIdLst>
  <p:sldIdLst>
    <p:sldId id="256" r:id="rId2"/>
    <p:sldId id="301" r:id="rId3"/>
    <p:sldId id="279" r:id="rId4"/>
    <p:sldId id="280" r:id="rId5"/>
    <p:sldId id="282" r:id="rId6"/>
    <p:sldId id="281" r:id="rId7"/>
    <p:sldId id="283" r:id="rId8"/>
    <p:sldId id="285" r:id="rId9"/>
    <p:sldId id="284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an" initials="i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FDAC425-FAF8-4772-B23D-DE3026C06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pic>
        <p:nvPicPr>
          <p:cNvPr id="14" name="Picture 17" descr="TUOM_4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732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6877050" y="188913"/>
            <a:ext cx="1989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b="1">
                <a:solidFill>
                  <a:schemeClr val="tx2"/>
                </a:solidFill>
              </a:rPr>
              <a:t>Social Statistics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192407B-8728-46FE-A317-F53574F44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C666D-8890-4AA8-B7C1-935239A34E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981075"/>
            <a:ext cx="1951038" cy="5151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981075"/>
            <a:ext cx="5700712" cy="5151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638E8-DAF1-4BFB-982D-76D424056A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981075"/>
            <a:ext cx="7793037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BA746-6EB6-4B9F-9030-D250659DC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A81B-BFAE-4E85-9860-3CAE64CCE7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C64DA-CC2F-42F8-8E73-10677C3CDD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99E08-5171-4DD1-9420-7C05C66667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41EB2-8EA1-455F-BBB2-A67AD23A7A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4E8D7-3999-4798-9668-ABA6FC66A3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00034-B81A-4478-B580-228CD13335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EA163-A1B2-4CB9-94C3-7EB8902846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C9F78-CA5D-4261-B2E9-A65C5EFAB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981075"/>
            <a:ext cx="779303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706C40-3C24-4D10-A2F6-AF37EFCC01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8" name="Picture 14" descr="TUOM_4CO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20732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6877050" y="188913"/>
            <a:ext cx="1989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b="1">
                <a:solidFill>
                  <a:schemeClr val="tx2"/>
                </a:solidFill>
              </a:rPr>
              <a:t>Social Statistics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2800" b="1" dirty="0" err="1" smtClean="0"/>
              <a:t>ESDS</a:t>
            </a:r>
            <a:r>
              <a:rPr lang="en-GB" sz="2800" b="1" dirty="0" smtClean="0"/>
              <a:t> FEASIBILITY STUDY: CHANGING CIRCUMSTANCES DURING CHILDHOOD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GB" sz="2000" b="1" smtClean="0"/>
              <a:t>IAN PLEWIS and PIERRE WALTHERY</a:t>
            </a:r>
            <a:br>
              <a:rPr lang="en-GB" sz="2000" b="1" smtClean="0"/>
            </a:br>
            <a:endParaRPr lang="en-GB" sz="2000" b="1" smtClean="0"/>
          </a:p>
          <a:p>
            <a:pPr algn="l" eaLnBrk="1" hangingPunct="1">
              <a:lnSpc>
                <a:spcPct val="80000"/>
              </a:lnSpc>
            </a:pPr>
            <a:r>
              <a:rPr lang="en-GB" sz="2000" b="1" smtClean="0"/>
              <a:t>UNIVERSITY OF MANCHESTER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2000" b="1" smtClean="0"/>
              <a:t/>
            </a:r>
            <a:br>
              <a:rPr lang="en-GB" sz="2000" b="1" smtClean="0"/>
            </a:br>
            <a:r>
              <a:rPr lang="en-GB" sz="2000" b="1" smtClean="0"/>
              <a:t>PRESENTATION TO E-STAT MEETING</a:t>
            </a:r>
          </a:p>
          <a:p>
            <a:pPr algn="l" eaLnBrk="1" hangingPunct="1">
              <a:lnSpc>
                <a:spcPct val="80000"/>
              </a:lnSpc>
            </a:pPr>
            <a:r>
              <a:rPr lang="en-GB" sz="2000" b="1" smtClean="0"/>
              <a:t>BRISTOL, 14 SEPT.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STAFFING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1800" smtClean="0"/>
              <a:t>Pierre Walthery, 0.4 time for 12 months until Jan. 2012.</a:t>
            </a:r>
          </a:p>
          <a:p>
            <a:pPr>
              <a:buFont typeface="Wingdings" pitchFamily="2" charset="2"/>
              <a:buNone/>
            </a:pPr>
            <a:endParaRPr lang="en-GB" sz="1800" smtClean="0"/>
          </a:p>
          <a:p>
            <a:pPr>
              <a:buFont typeface="Wingdings" pitchFamily="2" charset="2"/>
              <a:buNone/>
            </a:pPr>
            <a:r>
              <a:rPr lang="en-GB" sz="1800" smtClean="0"/>
              <a:t>Ian Plewis, 1 day/month until Dec. 2012.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UNDERLYING RESEARCH QUESTION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To what extent are socio-economic and socio-demographic factors fixed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throughout a child’s life and to what extent do these change? </a:t>
            </a:r>
          </a:p>
          <a:p>
            <a:pPr eaLnBrk="1" hangingPunct="1">
              <a:buFont typeface="Wingdings" pitchFamily="2" charset="2"/>
              <a:buNone/>
            </a:pPr>
            <a:endParaRPr lang="en-GB" sz="1800" smtClean="0"/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The UK is in the fortunate position of having a number of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longitudinal datasets that can be used to document these changes.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Rarely, however, are even a fraction of these studies brought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together to generate a triangulated picture of childhood change.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FOCUS OF PROJECT</a:t>
            </a:r>
            <a:endParaRPr lang="en-US" sz="28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We would like to use e-social science techniques to </a:t>
            </a:r>
            <a:r>
              <a:rPr lang="en-GB" sz="1800" b="1" dirty="0" smtClean="0"/>
              <a:t>provide users  with</a:t>
            </a:r>
            <a:r>
              <a:rPr lang="en-GB" sz="1800" dirty="0" smtClean="0"/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18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(a) </a:t>
            </a:r>
            <a:r>
              <a:rPr lang="en-GB" sz="1800" b="1" dirty="0" smtClean="0"/>
              <a:t>Tools to </a:t>
            </a:r>
            <a:r>
              <a:rPr lang="en-GB" sz="1800" dirty="0" smtClean="0"/>
              <a:t>combine data from a wide range of UK longitudinal data sets. 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18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We will assess the available data and metadata in terms of their 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ability to describe change both with age and across cohorts, to 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assess how these descriptions might be affected by differing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population definitions, sampling and non-sampling errors.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800" dirty="0" smtClean="0"/>
              <a:t>(b) </a:t>
            </a:r>
            <a:r>
              <a:rPr lang="en-GB" sz="1800" b="1" dirty="0" smtClean="0"/>
              <a:t>Information about </a:t>
            </a:r>
            <a:r>
              <a:rPr lang="en-GB" sz="1800" dirty="0" smtClean="0"/>
              <a:t>the modelling issues involved in conducting a joint  analysis of all these data sets to explore the above question. 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18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000" dirty="0" smtClean="0"/>
          </a:p>
          <a:p>
            <a:pPr marL="812800" indent="-8128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FOCUS OF PROJECT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1800" smtClean="0"/>
              <a:t>“The project researcher will consult with other members of the project,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1800" smtClean="0"/>
              <a:t>and with other teams within NcESS, in order to establish how an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1800" smtClean="0"/>
              <a:t>integrated dataset might be constructed and made available and the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1800" smtClean="0"/>
              <a:t>outcomes of these deliberations will also be included in the feasibility study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GB" sz="1800" smtClean="0"/>
              <a:t>report. 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STUDIES UNDER CONSIDERATION</a:t>
            </a:r>
            <a:endParaRPr lang="en-US" sz="28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The three cohort studies </a:t>
            </a:r>
            <a:r>
              <a:rPr lang="en-GB" sz="1800" dirty="0" err="1" smtClean="0"/>
              <a:t>curated</a:t>
            </a:r>
            <a:r>
              <a:rPr lang="en-GB" sz="1800" dirty="0" smtClean="0"/>
              <a:t> by the Centre for Longitudinal Studies,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IOE (1958, 1970 and Millennium), possibly supplemented by the ALSPAC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cohort.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The British Household Panel Survey (and Understanding Society).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The ONS (census-based) Longitudinal Study (ONS LS).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The Families and Children Study (FACS).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The Longitudinal Study of Young People in England (LSYPE).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Relevant administrative datasets such as the National Pupil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Database/PLASC.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INITIAL FOCUS: FAMILY TYPE OVER TIME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Substantive interest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: children outcomes across time and cohorts</a:t>
            </a: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None/>
            </a:pPr>
            <a:r>
              <a:rPr lang="en-GB" sz="1800" b="1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Outcome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: toolbox of longitudinal indicators for users to implement:</a:t>
            </a:r>
          </a:p>
          <a:p>
            <a:pPr eaLnBrk="1" hangingPunct="1">
              <a:buNone/>
            </a:pP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	Family composition at each wave (</a:t>
            </a:r>
            <a:r>
              <a:rPr lang="en-GB" sz="1800" dirty="0" err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ie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father/mother/partner, natural siblings, step/half siblings)</a:t>
            </a:r>
          </a:p>
          <a:p>
            <a:pPr eaLnBrk="1" hangingPunct="1">
              <a:buNone/>
            </a:pP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	Number of changes, year of occurrence, who entered/exited</a:t>
            </a:r>
          </a:p>
          <a:p>
            <a:pPr eaLnBrk="1" hangingPunct="1">
              <a:buNone/>
            </a:pPr>
            <a:endParaRPr lang="en-GB" sz="1800" b="1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None/>
            </a:pPr>
            <a:r>
              <a:rPr lang="en-GB" sz="1800" b="1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Deliverables: 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syntax code, recoded dataset, data quality + ‘</a:t>
            </a:r>
            <a:r>
              <a:rPr lang="en-GB" sz="1800" dirty="0" err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plugin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’ information</a:t>
            </a:r>
            <a:endParaRPr lang="en-GB" sz="1800" b="1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Issues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:  least common denominator </a:t>
            </a:r>
            <a:r>
              <a:rPr lang="en-GB" sz="1800" dirty="0" err="1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vs</a:t>
            </a:r>
            <a:r>
              <a:rPr lang="en-GB" sz="1800" dirty="0" smtClean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information typically available  in most datasets</a:t>
            </a: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POSSIBLE OUTPUTS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2000250"/>
            <a:ext cx="7772400" cy="41148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GB" sz="1800" dirty="0" smtClean="0"/>
              <a:t>Report on feasibility study.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endParaRPr lang="en-GB" sz="1800" dirty="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GB" sz="1800" dirty="0" smtClean="0"/>
              <a:t>Additions to existing web resources:</a:t>
            </a:r>
          </a:p>
          <a:p>
            <a:pPr marL="857250" lvl="1" indent="-457200" eaLnBrk="1" hangingPunct="1"/>
            <a:r>
              <a:rPr lang="en-GB" sz="1400" dirty="0" err="1" smtClean="0"/>
              <a:t>Stata</a:t>
            </a:r>
            <a:r>
              <a:rPr lang="en-GB" sz="1400" dirty="0" smtClean="0"/>
              <a:t> do files to implement in selected datasets</a:t>
            </a:r>
          </a:p>
          <a:p>
            <a:pPr marL="857250" lvl="1" indent="-457200" eaLnBrk="1" hangingPunct="1"/>
            <a:endParaRPr lang="en-GB" sz="1400" dirty="0" smtClean="0"/>
          </a:p>
          <a:p>
            <a:pPr marL="857250" lvl="1" indent="-457200" eaLnBrk="1" hangingPunct="1"/>
            <a:r>
              <a:rPr lang="en-GB" sz="1400" dirty="0" smtClean="0"/>
              <a:t>‘Ready to link’  sample sub datasets</a:t>
            </a:r>
          </a:p>
          <a:p>
            <a:pPr marL="857250" lvl="1" indent="-457200" eaLnBrk="1" hangingPunct="1"/>
            <a:endParaRPr lang="en-GB" sz="1400" dirty="0" smtClean="0"/>
          </a:p>
          <a:p>
            <a:pPr marL="857250" lvl="1" indent="-457200" eaLnBrk="1" hangingPunct="1"/>
            <a:r>
              <a:rPr lang="en-GB" sz="1400" dirty="0" smtClean="0"/>
              <a:t>Targeted data quality reports and user guides for selected datasets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endParaRPr lang="en-GB" sz="1800" dirty="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GB" sz="1800" dirty="0" smtClean="0"/>
              <a:t>Proposals to funding bodies, PhDs etc that exploit these</a:t>
            </a:r>
            <a:r>
              <a:rPr lang="en-GB" sz="1800" b="1" dirty="0" smtClean="0"/>
              <a:t> </a:t>
            </a:r>
            <a:r>
              <a:rPr lang="en-GB" sz="1800" dirty="0" smtClean="0"/>
              <a:t>variations by age and cohort in substantive contexts. This could also be extended to Extension to international datasets (EU-SILC)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39750" y="4981575"/>
            <a:ext cx="8064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	</a:t>
            </a:r>
            <a:endParaRPr lang="en-GB" sz="1600" i="1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E??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How can our work be given an ‘e’ dimension in terms of making resources </a:t>
            </a:r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available to substantive researchers in a way that they would find useful?</a:t>
            </a:r>
          </a:p>
          <a:p>
            <a:pPr marL="660400" indent="-660400" eaLnBrk="1" hangingPunct="1">
              <a:buFont typeface="Wingdings" pitchFamily="2" charset="2"/>
              <a:buNone/>
            </a:pPr>
            <a:endParaRPr lang="en-GB" sz="1800" dirty="0" smtClean="0"/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DAMES?</a:t>
            </a:r>
          </a:p>
          <a:p>
            <a:pPr marL="660400" indent="-660400" eaLnBrk="1" hangingPunct="1">
              <a:buFont typeface="Wingdings" pitchFamily="2" charset="2"/>
              <a:buNone/>
            </a:pPr>
            <a:endParaRPr lang="en-GB" sz="1800" dirty="0" smtClean="0"/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METHODBOX?</a:t>
            </a:r>
          </a:p>
          <a:p>
            <a:pPr marL="660400" indent="-660400" eaLnBrk="1" hangingPunct="1">
              <a:buFont typeface="Wingdings" pitchFamily="2" charset="2"/>
              <a:buNone/>
            </a:pPr>
            <a:endParaRPr lang="en-GB" sz="1800" dirty="0" smtClean="0"/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CCSR WEB PAGES?</a:t>
            </a:r>
          </a:p>
          <a:p>
            <a:pPr marL="660400" indent="-660400" eaLnBrk="1" hangingPunct="1">
              <a:buFont typeface="Wingdings" pitchFamily="2" charset="2"/>
              <a:buNone/>
            </a:pPr>
            <a:endParaRPr lang="en-GB" sz="1800" dirty="0" smtClean="0"/>
          </a:p>
          <a:p>
            <a:pPr marL="660400" indent="-660400" eaLnBrk="1" hangingPunct="1">
              <a:buFont typeface="Wingdings" pitchFamily="2" charset="2"/>
              <a:buNone/>
            </a:pPr>
            <a:r>
              <a:rPr lang="en-GB" sz="1800" dirty="0" smtClean="0"/>
              <a:t>Downloadable files </a:t>
            </a:r>
            <a:r>
              <a:rPr lang="en-GB" sz="1800" dirty="0" err="1" smtClean="0"/>
              <a:t>vs</a:t>
            </a:r>
            <a:r>
              <a:rPr lang="en-GB" sz="1800" dirty="0" smtClean="0"/>
              <a:t> interactive design of datasets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 Statistics Template">
  <a:themeElements>
    <a:clrScheme name="Social Statistics 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ocial Statistics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ocial Statistics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 Statistics 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cial Statistics 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 Statistics 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 Statistics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cial Statistics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Social Statistics</Template>
  <TotalTime>677</TotalTime>
  <Words>486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Social Statistics Template</vt:lpstr>
      <vt:lpstr>ESDS FEASIBILITY STUDY: CHANGING CIRCUMSTANCES DURING CHILDHOOD</vt:lpstr>
      <vt:lpstr>STAFFING</vt:lpstr>
      <vt:lpstr>UNDERLYING RESEARCH QUESTION</vt:lpstr>
      <vt:lpstr>FOCUS OF PROJECT</vt:lpstr>
      <vt:lpstr>FOCUS OF PROJECT</vt:lpstr>
      <vt:lpstr>STUDIES UNDER CONSIDERATION</vt:lpstr>
      <vt:lpstr>INITIAL FOCUS: FAMILY TYPE OVER TIME</vt:lpstr>
      <vt:lpstr>POSSIBLE OUTPUTS</vt:lpstr>
      <vt:lpstr>E??</vt:lpstr>
    </vt:vector>
  </TitlesOfParts>
  <Company>Manchester Computing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RISK SCORES?</dc:title>
  <dc:creator>CLIP45 development team</dc:creator>
  <cp:lastModifiedBy>cmhkb</cp:lastModifiedBy>
  <cp:revision>45</cp:revision>
  <dcterms:created xsi:type="dcterms:W3CDTF">2010-03-16T12:59:32Z</dcterms:created>
  <dcterms:modified xsi:type="dcterms:W3CDTF">2011-09-28T12:54:24Z</dcterms:modified>
</cp:coreProperties>
</file>